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314" r:id="rId6"/>
    <p:sldId id="318" r:id="rId7"/>
    <p:sldId id="319" r:id="rId8"/>
    <p:sldId id="320" r:id="rId9"/>
    <p:sldId id="321" r:id="rId10"/>
    <p:sldId id="309" r:id="rId11"/>
    <p:sldId id="315" r:id="rId12"/>
    <p:sldId id="322" r:id="rId13"/>
    <p:sldId id="316" r:id="rId14"/>
    <p:sldId id="317" r:id="rId15"/>
    <p:sldId id="323" r:id="rId16"/>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F15A40"/>
    <a:srgbClr val="286759"/>
    <a:srgbClr val="1B45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412"/>
    <p:restoredTop sz="86667" autoAdjust="0"/>
  </p:normalViewPr>
  <p:slideViewPr>
    <p:cSldViewPr snapToGrid="0" snapToObjects="1">
      <p:cViewPr varScale="1">
        <p:scale>
          <a:sx n="95" d="100"/>
          <a:sy n="95" d="100"/>
        </p:scale>
        <p:origin x="516" y="114"/>
      </p:cViewPr>
      <p:guideLst/>
    </p:cSldViewPr>
  </p:slideViewPr>
  <p:notesTextViewPr>
    <p:cViewPr>
      <p:scale>
        <a:sx n="1" d="1"/>
        <a:sy n="1" d="1"/>
      </p:scale>
      <p:origin x="0" y="0"/>
    </p:cViewPr>
  </p:notesTextViewPr>
  <p:notesViewPr>
    <p:cSldViewPr snapToGrid="0" snapToObjects="1">
      <p:cViewPr varScale="1">
        <p:scale>
          <a:sx n="154" d="100"/>
          <a:sy n="154" d="100"/>
        </p:scale>
        <p:origin x="19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9738E5-3D41-D248-A7BE-860B5BB2CF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a:extLst>
              <a:ext uri="{FF2B5EF4-FFF2-40B4-BE49-F238E27FC236}">
                <a16:creationId xmlns:a16="http://schemas.microsoft.com/office/drawing/2014/main" id="{060E392D-D5BD-1746-A758-0E07B857266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22CFEA-A781-B84C-B30A-7AD2835774A0}" type="datetimeFigureOut">
              <a:t>05-02-2024</a:t>
            </a:fld>
            <a:endParaRPr lang="en-DK"/>
          </a:p>
        </p:txBody>
      </p:sp>
      <p:sp>
        <p:nvSpPr>
          <p:cNvPr id="4" name="Footer Placeholder 3">
            <a:extLst>
              <a:ext uri="{FF2B5EF4-FFF2-40B4-BE49-F238E27FC236}">
                <a16:creationId xmlns:a16="http://schemas.microsoft.com/office/drawing/2014/main" id="{CD83E68D-2828-734A-9FEA-E92330460E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5" name="Slide Number Placeholder 4">
            <a:extLst>
              <a:ext uri="{FF2B5EF4-FFF2-40B4-BE49-F238E27FC236}">
                <a16:creationId xmlns:a16="http://schemas.microsoft.com/office/drawing/2014/main" id="{6491B149-0CC8-C649-9C9A-642933685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DCD5F4-27D6-134C-8635-1193856DF696}" type="slidenum">
              <a:t>‹nr.›</a:t>
            </a:fld>
            <a:endParaRPr lang="en-DK"/>
          </a:p>
        </p:txBody>
      </p:sp>
    </p:spTree>
    <p:extLst>
      <p:ext uri="{BB962C8B-B14F-4D97-AF65-F5344CB8AC3E}">
        <p14:creationId xmlns:p14="http://schemas.microsoft.com/office/powerpoint/2010/main" val="124700670"/>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F4B4D-BCA7-CF44-98CD-D4476F97717F}" type="datetimeFigureOut">
              <a:t>05-02-2024</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9574D3-70F9-3946-AF88-1FD3CCD79F27}" type="slidenum">
              <a:t>‹nr.›</a:t>
            </a:fld>
            <a:endParaRPr lang="en-DK"/>
          </a:p>
        </p:txBody>
      </p:sp>
    </p:spTree>
    <p:extLst>
      <p:ext uri="{BB962C8B-B14F-4D97-AF65-F5344CB8AC3E}">
        <p14:creationId xmlns:p14="http://schemas.microsoft.com/office/powerpoint/2010/main" val="848574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Forside uden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1254918" y="1989946"/>
            <a:ext cx="9682163" cy="1971954"/>
          </a:xfrm>
        </p:spPr>
        <p:txBody>
          <a:bodyPr anchor="b"/>
          <a:lstStyle>
            <a:lvl1pPr algn="ctr">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1254918" y="4215620"/>
            <a:ext cx="9682163" cy="1736226"/>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7" name="Picture 6">
            <a:extLst>
              <a:ext uri="{FF2B5EF4-FFF2-40B4-BE49-F238E27FC236}">
                <a16:creationId xmlns:a16="http://schemas.microsoft.com/office/drawing/2014/main" id="{EC729635-8AFB-4941-9B0D-8B1111B9E46A}"/>
              </a:ext>
            </a:extLst>
          </p:cNvPr>
          <p:cNvPicPr>
            <a:picLocks noChangeAspect="1"/>
          </p:cNvPicPr>
          <p:nvPr userDrawn="1"/>
        </p:nvPicPr>
        <p:blipFill rotWithShape="1">
          <a:blip r:embed="rId2"/>
          <a:srcRect t="67191" r="16494"/>
          <a:stretch/>
        </p:blipFill>
        <p:spPr>
          <a:xfrm>
            <a:off x="7818629" y="0"/>
            <a:ext cx="4373371" cy="1219092"/>
          </a:xfrm>
          <a:prstGeom prst="rect">
            <a:avLst/>
          </a:prstGeom>
        </p:spPr>
      </p:pic>
      <p:pic>
        <p:nvPicPr>
          <p:cNvPr id="9" name="Picture 8">
            <a:extLst>
              <a:ext uri="{FF2B5EF4-FFF2-40B4-BE49-F238E27FC236}">
                <a16:creationId xmlns:a16="http://schemas.microsoft.com/office/drawing/2014/main" id="{91B7197E-D239-6E42-9FC4-2CAC82660142}"/>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21" name="Date Placeholder 20">
            <a:extLst>
              <a:ext uri="{FF2B5EF4-FFF2-40B4-BE49-F238E27FC236}">
                <a16:creationId xmlns:a16="http://schemas.microsoft.com/office/drawing/2014/main" id="{F59432CE-DD34-544C-9DA5-E197F8084A3B}"/>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2599C46D-3512-3F42-8597-E1DE978E0C65}" type="datetime1">
              <a:t>05-02-2024</a:t>
            </a:fld>
            <a:endParaRPr lang="en-DK"/>
          </a:p>
        </p:txBody>
      </p:sp>
      <p:sp>
        <p:nvSpPr>
          <p:cNvPr id="22" name="Footer Placeholder 21">
            <a:extLst>
              <a:ext uri="{FF2B5EF4-FFF2-40B4-BE49-F238E27FC236}">
                <a16:creationId xmlns:a16="http://schemas.microsoft.com/office/drawing/2014/main" id="{9C77A74C-AD26-3B43-839F-93917B8B4608}"/>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24556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kst 2 spalter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p:txBody>
          <a:body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Content Placeholder 3">
            <a:extLst>
              <a:ext uri="{FF2B5EF4-FFF2-40B4-BE49-F238E27FC236}">
                <a16:creationId xmlns:a16="http://schemas.microsoft.com/office/drawing/2014/main" id="{08505022-B7B8-804B-9926-2D1A5F14CD9F}"/>
              </a:ext>
            </a:extLst>
          </p:cNvPr>
          <p:cNvSpPr>
            <a:spLocks noGrp="1"/>
          </p:cNvSpPr>
          <p:nvPr>
            <p:ph sz="half" idx="2"/>
          </p:nvPr>
        </p:nvSpPr>
        <p:spPr>
          <a:xfrm>
            <a:off x="6427704" y="1657205"/>
            <a:ext cx="432000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5" name="Slide Number Placeholder 4">
            <a:extLst>
              <a:ext uri="{FF2B5EF4-FFF2-40B4-BE49-F238E27FC236}">
                <a16:creationId xmlns:a16="http://schemas.microsoft.com/office/drawing/2014/main" id="{5E71253A-7188-8B4D-836C-9009FCB8EC80}"/>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8" name="Date Placeholder 7">
            <a:extLst>
              <a:ext uri="{FF2B5EF4-FFF2-40B4-BE49-F238E27FC236}">
                <a16:creationId xmlns:a16="http://schemas.microsoft.com/office/drawing/2014/main" id="{008E1BE1-08C4-0043-BCDF-B60C1E46B243}"/>
              </a:ext>
            </a:extLst>
          </p:cNvPr>
          <p:cNvSpPr>
            <a:spLocks noGrp="1"/>
          </p:cNvSpPr>
          <p:nvPr>
            <p:ph type="dt" sz="half" idx="11"/>
          </p:nvPr>
        </p:nvSpPr>
        <p:spPr/>
        <p:txBody>
          <a:bodyPr/>
          <a:lstStyle/>
          <a:p>
            <a:fld id="{FD3C24CA-F09D-D746-8710-4BFA0D1003CF}" type="datetime1">
              <a:t>05-02-2024</a:t>
            </a:fld>
            <a:endParaRPr lang="en-DK"/>
          </a:p>
        </p:txBody>
      </p:sp>
      <p:sp>
        <p:nvSpPr>
          <p:cNvPr id="9" name="Footer Placeholder 8">
            <a:extLst>
              <a:ext uri="{FF2B5EF4-FFF2-40B4-BE49-F238E27FC236}">
                <a16:creationId xmlns:a16="http://schemas.microsoft.com/office/drawing/2014/main" id="{13114189-B024-924A-B0A2-C707CB50E345}"/>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295883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kst 2 spalter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2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10" name="Rectangle 9">
            <a:extLst>
              <a:ext uri="{FF2B5EF4-FFF2-40B4-BE49-F238E27FC236}">
                <a16:creationId xmlns:a16="http://schemas.microsoft.com/office/drawing/2014/main" id="{18E11385-2D80-704A-9DE0-96AEE28DC31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Date Placeholder 2">
            <a:extLst>
              <a:ext uri="{FF2B5EF4-FFF2-40B4-BE49-F238E27FC236}">
                <a16:creationId xmlns:a16="http://schemas.microsoft.com/office/drawing/2014/main" id="{29077565-C7D5-474F-A4BD-CF3BA7B1F427}"/>
              </a:ext>
            </a:extLst>
          </p:cNvPr>
          <p:cNvSpPr>
            <a:spLocks noGrp="1"/>
          </p:cNvSpPr>
          <p:nvPr>
            <p:ph type="dt" sz="half" idx="11"/>
          </p:nvPr>
        </p:nvSpPr>
        <p:spPr/>
        <p:txBody>
          <a:bodyPr/>
          <a:lstStyle>
            <a:lvl1pPr>
              <a:defRPr>
                <a:solidFill>
                  <a:schemeClr val="bg1"/>
                </a:solidFill>
              </a:defRPr>
            </a:lvl1pPr>
          </a:lstStyle>
          <a:p>
            <a:fld id="{3E15C83E-4C06-7847-B1B2-5EA1E6484DB4}" type="datetime1">
              <a:t>05-02-2024</a:t>
            </a:fld>
            <a:endParaRPr lang="en-DK"/>
          </a:p>
        </p:txBody>
      </p:sp>
      <p:sp>
        <p:nvSpPr>
          <p:cNvPr id="6" name="Footer Placeholder 5">
            <a:extLst>
              <a:ext uri="{FF2B5EF4-FFF2-40B4-BE49-F238E27FC236}">
                <a16:creationId xmlns:a16="http://schemas.microsoft.com/office/drawing/2014/main" id="{D6273BB1-BED5-6549-A022-ADA0DE59C62C}"/>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7079167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kst 2 spalter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68691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6455950" y="1657205"/>
            <a:ext cx="432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FF6B3C39-40AA-9B46-87FD-0F2D645949DB}"/>
              </a:ext>
            </a:extLst>
          </p:cNvPr>
          <p:cNvSpPr>
            <a:spLocks noGrp="1"/>
          </p:cNvSpPr>
          <p:nvPr>
            <p:ph type="dt" sz="half" idx="11"/>
          </p:nvPr>
        </p:nvSpPr>
        <p:spPr/>
        <p:txBody>
          <a:bodyPr/>
          <a:lstStyle>
            <a:lvl1pPr>
              <a:defRPr>
                <a:solidFill>
                  <a:schemeClr val="bg1"/>
                </a:solidFill>
              </a:defRPr>
            </a:lvl1pPr>
          </a:lstStyle>
          <a:p>
            <a:fld id="{25AC7CE2-B803-A341-92DC-09348186F4E4}" type="datetime1">
              <a:t>05-02-2024</a:t>
            </a:fld>
            <a:endParaRPr lang="en-DK"/>
          </a:p>
        </p:txBody>
      </p:sp>
      <p:sp>
        <p:nvSpPr>
          <p:cNvPr id="6" name="Footer Placeholder 5">
            <a:extLst>
              <a:ext uri="{FF2B5EF4-FFF2-40B4-BE49-F238E27FC236}">
                <a16:creationId xmlns:a16="http://schemas.microsoft.com/office/drawing/2014/main" id="{6A7AD3B6-A2EB-E045-AD80-9F59127486AF}"/>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26327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 2 spalter - kombi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E9387284-B4EC-8C41-9C35-398D8A396D23}"/>
              </a:ext>
            </a:extLst>
          </p:cNvPr>
          <p:cNvSpPr/>
          <p:nvPr userDrawn="1"/>
        </p:nvSpPr>
        <p:spPr>
          <a:xfrm>
            <a:off x="1686909" y="1657204"/>
            <a:ext cx="5166891" cy="52007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5ED52920-F1A8-6D46-9184-48AE2E0D21D5}"/>
              </a:ext>
            </a:extLst>
          </p:cNvPr>
          <p:cNvSpPr/>
          <p:nvPr userDrawn="1"/>
        </p:nvSpPr>
        <p:spPr>
          <a:xfrm>
            <a:off x="6853800" y="1657204"/>
            <a:ext cx="5338199" cy="52007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8" name="Content Placeholder 2">
            <a:extLst>
              <a:ext uri="{FF2B5EF4-FFF2-40B4-BE49-F238E27FC236}">
                <a16:creationId xmlns:a16="http://schemas.microsoft.com/office/drawing/2014/main" id="{4E526FCB-2394-FB42-8B96-5022A8FA2320}"/>
              </a:ext>
            </a:extLst>
          </p:cNvPr>
          <p:cNvSpPr>
            <a:spLocks noGrp="1"/>
          </p:cNvSpPr>
          <p:nvPr>
            <p:ph sz="half" idx="1"/>
          </p:nvPr>
        </p:nvSpPr>
        <p:spPr>
          <a:xfrm>
            <a:off x="1915510" y="1898505"/>
            <a:ext cx="4500000" cy="444092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9" name="Content Placeholder 3">
            <a:extLst>
              <a:ext uri="{FF2B5EF4-FFF2-40B4-BE49-F238E27FC236}">
                <a16:creationId xmlns:a16="http://schemas.microsoft.com/office/drawing/2014/main" id="{D3C00D2E-AB99-A847-BB02-2CCD941FA7B6}"/>
              </a:ext>
            </a:extLst>
          </p:cNvPr>
          <p:cNvSpPr>
            <a:spLocks noGrp="1"/>
          </p:cNvSpPr>
          <p:nvPr>
            <p:ph sz="half" idx="2"/>
          </p:nvPr>
        </p:nvSpPr>
        <p:spPr>
          <a:xfrm>
            <a:off x="7082400" y="1898505"/>
            <a:ext cx="4500000" cy="444092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3" name="Date Placeholder 2">
            <a:extLst>
              <a:ext uri="{FF2B5EF4-FFF2-40B4-BE49-F238E27FC236}">
                <a16:creationId xmlns:a16="http://schemas.microsoft.com/office/drawing/2014/main" id="{18D78880-9B9B-2A45-802F-60A7CB38DEA6}"/>
              </a:ext>
            </a:extLst>
          </p:cNvPr>
          <p:cNvSpPr>
            <a:spLocks noGrp="1"/>
          </p:cNvSpPr>
          <p:nvPr>
            <p:ph type="dt" sz="half" idx="11"/>
          </p:nvPr>
        </p:nvSpPr>
        <p:spPr/>
        <p:txBody>
          <a:bodyPr/>
          <a:lstStyle/>
          <a:p>
            <a:fld id="{1888E75B-06F1-764D-90C2-21FDDFD5D3A5}" type="datetime1">
              <a:t>05-02-2024</a:t>
            </a:fld>
            <a:endParaRPr lang="en-DK"/>
          </a:p>
        </p:txBody>
      </p:sp>
      <p:sp>
        <p:nvSpPr>
          <p:cNvPr id="6" name="Footer Placeholder 5">
            <a:extLst>
              <a:ext uri="{FF2B5EF4-FFF2-40B4-BE49-F238E27FC236}">
                <a16:creationId xmlns:a16="http://schemas.microsoft.com/office/drawing/2014/main" id="{5BB719CB-5AF1-8E4E-B4A0-60E4AB3EE1EF}"/>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036498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stimonial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70154" b="41863"/>
          <a:stretch/>
        </p:blipFill>
        <p:spPr>
          <a:xfrm rot="16200000">
            <a:off x="10021725" y="-788745"/>
            <a:ext cx="1370427"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accent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7387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93108"/>
            <a:ext cx="5762926" cy="555625"/>
          </a:xfrm>
        </p:spPr>
        <p:txBody>
          <a:bodyPr/>
          <a:lstStyle>
            <a:lvl1pPr algn="ctr">
              <a:buFont typeface="Arial" panose="020B0604020202020204" pitchFamily="34" charset="0"/>
              <a:buNone/>
              <a:defRPr sz="1900">
                <a:solidFill>
                  <a:schemeClr val="accent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sp>
        <p:nvSpPr>
          <p:cNvPr id="3" name="Date Placeholder 2">
            <a:extLst>
              <a:ext uri="{FF2B5EF4-FFF2-40B4-BE49-F238E27FC236}">
                <a16:creationId xmlns:a16="http://schemas.microsoft.com/office/drawing/2014/main" id="{0D127B93-B1D0-6C41-98A7-5158EB3ABD2D}"/>
              </a:ext>
            </a:extLst>
          </p:cNvPr>
          <p:cNvSpPr>
            <a:spLocks noGrp="1"/>
          </p:cNvSpPr>
          <p:nvPr>
            <p:ph type="dt" sz="half" idx="14"/>
          </p:nvPr>
        </p:nvSpPr>
        <p:spPr/>
        <p:txBody>
          <a:bodyPr/>
          <a:lstStyle/>
          <a:p>
            <a:fld id="{847499FB-D8B2-BB40-8058-AAE390A30478}" type="datetime1">
              <a:t>05-02-2024</a:t>
            </a:fld>
            <a:endParaRPr lang="en-DK"/>
          </a:p>
        </p:txBody>
      </p:sp>
      <p:sp>
        <p:nvSpPr>
          <p:cNvPr id="4" name="Footer Placeholder 3">
            <a:extLst>
              <a:ext uri="{FF2B5EF4-FFF2-40B4-BE49-F238E27FC236}">
                <a16:creationId xmlns:a16="http://schemas.microsoft.com/office/drawing/2014/main" id="{56312867-EFD5-FE4D-A547-E6CF94AAB800}"/>
              </a:ext>
            </a:extLst>
          </p:cNvPr>
          <p:cNvSpPr>
            <a:spLocks noGrp="1"/>
          </p:cNvSpPr>
          <p:nvPr>
            <p:ph type="ftr" sz="quarter" idx="15"/>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3596940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stimonial - lys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8904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4B242F0F-8B73-F24F-8A62-ADCFF7AA2893}"/>
              </a:ext>
            </a:extLst>
          </p:cNvPr>
          <p:cNvPicPr>
            <a:picLocks noChangeAspect="1"/>
          </p:cNvPicPr>
          <p:nvPr userDrawn="1"/>
        </p:nvPicPr>
        <p:blipFill rotWithShape="1">
          <a:blip r:embed="rId3"/>
          <a:srcRect l="10671" r="70154" b="41863"/>
          <a:stretch/>
        </p:blipFill>
        <p:spPr>
          <a:xfrm rot="16200000">
            <a:off x="10021725" y="-788745"/>
            <a:ext cx="1370427" cy="2947915"/>
          </a:xfrm>
          <a:prstGeom prst="rect">
            <a:avLst/>
          </a:prstGeom>
        </p:spPr>
      </p:pic>
      <p:sp>
        <p:nvSpPr>
          <p:cNvPr id="3" name="Date Placeholder 2">
            <a:extLst>
              <a:ext uri="{FF2B5EF4-FFF2-40B4-BE49-F238E27FC236}">
                <a16:creationId xmlns:a16="http://schemas.microsoft.com/office/drawing/2014/main" id="{78733831-7C95-0042-B96A-72DA64231B1F}"/>
              </a:ext>
            </a:extLst>
          </p:cNvPr>
          <p:cNvSpPr>
            <a:spLocks noGrp="1"/>
          </p:cNvSpPr>
          <p:nvPr>
            <p:ph type="dt" sz="half" idx="14"/>
          </p:nvPr>
        </p:nvSpPr>
        <p:spPr/>
        <p:txBody>
          <a:bodyPr/>
          <a:lstStyle>
            <a:lvl1pPr>
              <a:defRPr>
                <a:solidFill>
                  <a:schemeClr val="bg1"/>
                </a:solidFill>
              </a:defRPr>
            </a:lvl1pPr>
          </a:lstStyle>
          <a:p>
            <a:fld id="{EB1F29B8-BB26-2742-B15B-3E34A08D2A82}" type="datetime1">
              <a:t>05-02-2024</a:t>
            </a:fld>
            <a:endParaRPr lang="en-DK"/>
          </a:p>
        </p:txBody>
      </p:sp>
      <p:sp>
        <p:nvSpPr>
          <p:cNvPr id="4" name="Footer Placeholder 3">
            <a:extLst>
              <a:ext uri="{FF2B5EF4-FFF2-40B4-BE49-F238E27FC236}">
                <a16:creationId xmlns:a16="http://schemas.microsoft.com/office/drawing/2014/main" id="{F45CD171-CBFD-8547-AB36-4FC726ED92EA}"/>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909512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stimonial - mørk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07A8B3-9444-6A49-8D85-7AB47CC1997A}"/>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C4EB80BE-E667-D140-A01F-1C8D7D33B3B7}"/>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rot="16200000">
            <a:off x="9830692" y="-658044"/>
            <a:ext cx="1684761" cy="2947915"/>
          </a:xfrm>
          <a:prstGeom prst="rect">
            <a:avLst/>
          </a:prstGeom>
        </p:spPr>
      </p:pic>
      <p:sp>
        <p:nvSpPr>
          <p:cNvPr id="7" name="Text Placeholder 6">
            <a:extLst>
              <a:ext uri="{FF2B5EF4-FFF2-40B4-BE49-F238E27FC236}">
                <a16:creationId xmlns:a16="http://schemas.microsoft.com/office/drawing/2014/main" id="{6C4937EF-C11A-9642-A258-53BF52748F30}"/>
              </a:ext>
            </a:extLst>
          </p:cNvPr>
          <p:cNvSpPr>
            <a:spLocks noGrp="1"/>
          </p:cNvSpPr>
          <p:nvPr>
            <p:ph type="body" sz="quarter" idx="11"/>
          </p:nvPr>
        </p:nvSpPr>
        <p:spPr>
          <a:xfrm>
            <a:off x="1686910" y="1658294"/>
            <a:ext cx="9090000" cy="1800000"/>
          </a:xfrm>
        </p:spPr>
        <p:txBody>
          <a:bodyPr/>
          <a:lstStyle>
            <a:lvl1pPr algn="ctr">
              <a:buFontTx/>
              <a:buNone/>
              <a:defRPr sz="2800">
                <a:solidFill>
                  <a:schemeClr val="bg1"/>
                </a:solidFill>
              </a:defRPr>
            </a:lvl1pPr>
            <a:lvl2pPr algn="ctr">
              <a:buFontTx/>
              <a:buNone/>
              <a:defRPr/>
            </a:lvl2pPr>
            <a:lvl3pPr algn="ctr">
              <a:buFontTx/>
              <a:buNone/>
              <a:defRPr/>
            </a:lvl3pPr>
            <a:lvl4pPr algn="ctr">
              <a:buFontTx/>
              <a:buNone/>
              <a:defRPr/>
            </a:lvl4pPr>
            <a:lvl5pPr algn="ctr">
              <a:buFontTx/>
              <a:buNone/>
              <a:defRPr/>
            </a:lvl5pPr>
          </a:lstStyle>
          <a:p>
            <a:pPr lvl="0"/>
            <a:endParaRPr lang="en-DK"/>
          </a:p>
        </p:txBody>
      </p:sp>
      <p:sp>
        <p:nvSpPr>
          <p:cNvPr id="9" name="Picture Placeholder 8">
            <a:extLst>
              <a:ext uri="{FF2B5EF4-FFF2-40B4-BE49-F238E27FC236}">
                <a16:creationId xmlns:a16="http://schemas.microsoft.com/office/drawing/2014/main" id="{13877591-F20C-564C-A0FF-30F37E679EC6}"/>
              </a:ext>
            </a:extLst>
          </p:cNvPr>
          <p:cNvSpPr>
            <a:spLocks noGrp="1"/>
          </p:cNvSpPr>
          <p:nvPr>
            <p:ph type="pic" sz="quarter" idx="12"/>
          </p:nvPr>
        </p:nvSpPr>
        <p:spPr>
          <a:xfrm>
            <a:off x="5292229" y="3553713"/>
            <a:ext cx="1878403" cy="1878403"/>
          </a:xfrm>
          <a:prstGeom prst="ellipse">
            <a:avLst/>
          </a:prstGeom>
          <a:solidFill>
            <a:schemeClr val="bg1">
              <a:lumMod val="75000"/>
            </a:schemeClr>
          </a:solidFill>
        </p:spPr>
        <p:txBody>
          <a:bodyPr/>
          <a:lstStyle>
            <a:lvl1pPr algn="ctr">
              <a:buFont typeface="Arial" panose="020B0604020202020204" pitchFamily="34" charset="0"/>
              <a:buNone/>
              <a:defRPr/>
            </a:lvl1pPr>
          </a:lstStyle>
          <a:p>
            <a:endParaRPr lang="en-DK"/>
          </a:p>
        </p:txBody>
      </p:sp>
      <p:sp>
        <p:nvSpPr>
          <p:cNvPr id="11" name="Text Placeholder 10">
            <a:extLst>
              <a:ext uri="{FF2B5EF4-FFF2-40B4-BE49-F238E27FC236}">
                <a16:creationId xmlns:a16="http://schemas.microsoft.com/office/drawing/2014/main" id="{4D01A9FE-093E-6149-B363-F4B34616326B}"/>
              </a:ext>
            </a:extLst>
          </p:cNvPr>
          <p:cNvSpPr>
            <a:spLocks noGrp="1"/>
          </p:cNvSpPr>
          <p:nvPr>
            <p:ph type="body" sz="quarter" idx="13"/>
          </p:nvPr>
        </p:nvSpPr>
        <p:spPr>
          <a:xfrm>
            <a:off x="3349967" y="5572948"/>
            <a:ext cx="5762926" cy="555625"/>
          </a:xfrm>
        </p:spPr>
        <p:txBody>
          <a:bodyPr/>
          <a:lstStyle>
            <a:lvl1pPr algn="ctr">
              <a:buFont typeface="Arial" panose="020B0604020202020204" pitchFamily="34" charset="0"/>
              <a:buNone/>
              <a:defRPr sz="1900">
                <a:solidFill>
                  <a:schemeClr val="bg1"/>
                </a:solidFill>
              </a:defRPr>
            </a:lvl1pPr>
            <a:lvl2pPr algn="ctr">
              <a:defRPr/>
            </a:lvl2pPr>
            <a:lvl3pPr algn="ctr">
              <a:defRPr/>
            </a:lvl3pPr>
            <a:lvl4pPr algn="ctr">
              <a:defRPr/>
            </a:lvl4pPr>
            <a:lvl5pPr algn="ctr">
              <a:defRPr/>
            </a:lvl5pPr>
          </a:lstStyle>
          <a:p>
            <a:pPr lvl="0"/>
            <a:r>
              <a:rPr lang="en-GB"/>
              <a:t>Click to edit Master text styles</a:t>
            </a:r>
            <a:endParaRPr lang="en-DK"/>
          </a:p>
        </p:txBody>
      </p:sp>
      <p:pic>
        <p:nvPicPr>
          <p:cNvPr id="12" name="Picture 11">
            <a:extLst>
              <a:ext uri="{FF2B5EF4-FFF2-40B4-BE49-F238E27FC236}">
                <a16:creationId xmlns:a16="http://schemas.microsoft.com/office/drawing/2014/main" id="{4CCAA21C-6F17-134F-9260-A29B6F983519}"/>
              </a:ext>
            </a:extLst>
          </p:cNvPr>
          <p:cNvPicPr>
            <a:picLocks noChangeAspect="1"/>
          </p:cNvPicPr>
          <p:nvPr userDrawn="1"/>
        </p:nvPicPr>
        <p:blipFill rotWithShape="1">
          <a:blip r:embed="rId3"/>
          <a:srcRect b="22980"/>
          <a:stretch/>
        </p:blipFill>
        <p:spPr>
          <a:xfrm>
            <a:off x="488950" y="447938"/>
            <a:ext cx="858395" cy="888737"/>
          </a:xfrm>
          <a:prstGeom prst="rect">
            <a:avLst/>
          </a:prstGeom>
        </p:spPr>
      </p:pic>
      <p:pic>
        <p:nvPicPr>
          <p:cNvPr id="14" name="Picture 13">
            <a:extLst>
              <a:ext uri="{FF2B5EF4-FFF2-40B4-BE49-F238E27FC236}">
                <a16:creationId xmlns:a16="http://schemas.microsoft.com/office/drawing/2014/main" id="{3F20B6E8-3EF9-7E4F-BAFA-7185FEBD6B66}"/>
              </a:ext>
            </a:extLst>
          </p:cNvPr>
          <p:cNvPicPr>
            <a:picLocks noChangeAspect="1"/>
          </p:cNvPicPr>
          <p:nvPr userDrawn="1"/>
        </p:nvPicPr>
        <p:blipFill rotWithShape="1">
          <a:blip r:embed="rId4"/>
          <a:srcRect l="37825" r="47301" b="41854"/>
          <a:stretch/>
        </p:blipFill>
        <p:spPr>
          <a:xfrm rot="16200000">
            <a:off x="10173622" y="-942586"/>
            <a:ext cx="1062747" cy="2947915"/>
          </a:xfrm>
          <a:prstGeom prst="rect">
            <a:avLst/>
          </a:prstGeom>
        </p:spPr>
      </p:pic>
      <p:sp>
        <p:nvSpPr>
          <p:cNvPr id="3" name="Date Placeholder 2">
            <a:extLst>
              <a:ext uri="{FF2B5EF4-FFF2-40B4-BE49-F238E27FC236}">
                <a16:creationId xmlns:a16="http://schemas.microsoft.com/office/drawing/2014/main" id="{A6B47EAC-2DC4-5648-8CB4-36DBA97BDDAF}"/>
              </a:ext>
            </a:extLst>
          </p:cNvPr>
          <p:cNvSpPr>
            <a:spLocks noGrp="1"/>
          </p:cNvSpPr>
          <p:nvPr>
            <p:ph type="dt" sz="half" idx="14"/>
          </p:nvPr>
        </p:nvSpPr>
        <p:spPr/>
        <p:txBody>
          <a:bodyPr/>
          <a:lstStyle>
            <a:lvl1pPr>
              <a:defRPr>
                <a:solidFill>
                  <a:schemeClr val="bg1"/>
                </a:solidFill>
              </a:defRPr>
            </a:lvl1pPr>
          </a:lstStyle>
          <a:p>
            <a:fld id="{1C625AF3-5E73-3741-B3E0-C291B5487635}" type="datetime1">
              <a:t>05-02-2024</a:t>
            </a:fld>
            <a:endParaRPr lang="en-DK"/>
          </a:p>
        </p:txBody>
      </p:sp>
      <p:sp>
        <p:nvSpPr>
          <p:cNvPr id="4" name="Footer Placeholder 3">
            <a:extLst>
              <a:ext uri="{FF2B5EF4-FFF2-40B4-BE49-F238E27FC236}">
                <a16:creationId xmlns:a16="http://schemas.microsoft.com/office/drawing/2014/main" id="{6D237889-7A5A-024A-BA62-2DDF81C38CD0}"/>
              </a:ext>
            </a:extLst>
          </p:cNvPr>
          <p:cNvSpPr>
            <a:spLocks noGrp="1"/>
          </p:cNvSpPr>
          <p:nvPr>
            <p:ph type="ftr" sz="quarter" idx="15"/>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391282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ort over Danm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1" name="Picture 10">
            <a:extLst>
              <a:ext uri="{FF2B5EF4-FFF2-40B4-BE49-F238E27FC236}">
                <a16:creationId xmlns:a16="http://schemas.microsoft.com/office/drawing/2014/main" id="{36C0AE6E-D6F0-B04D-8D90-FC287A4ECCC1}"/>
              </a:ext>
            </a:extLst>
          </p:cNvPr>
          <p:cNvPicPr>
            <a:picLocks noChangeAspect="1"/>
          </p:cNvPicPr>
          <p:nvPr userDrawn="1"/>
        </p:nvPicPr>
        <p:blipFill rotWithShape="1">
          <a:blip r:embed="rId2"/>
          <a:srcRect l="10671" r="9485"/>
          <a:stretch/>
        </p:blipFill>
        <p:spPr>
          <a:xfrm>
            <a:off x="6345977" y="893676"/>
            <a:ext cx="5706323" cy="5070647"/>
          </a:xfrm>
          <a:prstGeom prst="rect">
            <a:avLst/>
          </a:prstGeom>
        </p:spPr>
      </p:pic>
      <p:pic>
        <p:nvPicPr>
          <p:cNvPr id="12" name="Picture 11">
            <a:extLst>
              <a:ext uri="{FF2B5EF4-FFF2-40B4-BE49-F238E27FC236}">
                <a16:creationId xmlns:a16="http://schemas.microsoft.com/office/drawing/2014/main" id="{01B6C65F-248E-404F-A64F-0889E47CCD19}"/>
              </a:ext>
            </a:extLst>
          </p:cNvPr>
          <p:cNvPicPr>
            <a:picLocks noChangeAspect="1"/>
          </p:cNvPicPr>
          <p:nvPr userDrawn="1"/>
        </p:nvPicPr>
        <p:blipFill>
          <a:blip r:embed="rId3"/>
          <a:stretch>
            <a:fillRect/>
          </a:stretch>
        </p:blipFill>
        <p:spPr>
          <a:xfrm>
            <a:off x="6339310" y="749300"/>
            <a:ext cx="5359400" cy="5359400"/>
          </a:xfrm>
          <a:prstGeom prst="rect">
            <a:avLst/>
          </a:prstGeom>
        </p:spPr>
      </p:pic>
      <p:sp>
        <p:nvSpPr>
          <p:cNvPr id="9" name="Rectangle 8">
            <a:extLst>
              <a:ext uri="{FF2B5EF4-FFF2-40B4-BE49-F238E27FC236}">
                <a16:creationId xmlns:a16="http://schemas.microsoft.com/office/drawing/2014/main" id="{77F35B58-434F-6541-A5AB-C591B3ECF203}"/>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E6C6CFE4-1D8A-E048-B114-07488293B0BA}"/>
              </a:ext>
            </a:extLst>
          </p:cNvPr>
          <p:cNvSpPr>
            <a:spLocks noGrp="1"/>
          </p:cNvSpPr>
          <p:nvPr>
            <p:ph type="dt" sz="half" idx="12"/>
          </p:nvPr>
        </p:nvSpPr>
        <p:spPr/>
        <p:txBody>
          <a:bodyPr/>
          <a:lstStyle>
            <a:lvl1pPr>
              <a:defRPr>
                <a:solidFill>
                  <a:schemeClr val="bg1"/>
                </a:solidFill>
              </a:defRPr>
            </a:lvl1pPr>
          </a:lstStyle>
          <a:p>
            <a:fld id="{58004B7F-D5A9-0944-A659-E53445E204A6}" type="datetime1">
              <a:t>05-02-2024</a:t>
            </a:fld>
            <a:endParaRPr lang="en-DK"/>
          </a:p>
        </p:txBody>
      </p:sp>
      <p:sp>
        <p:nvSpPr>
          <p:cNvPr id="6" name="Footer Placeholder 5">
            <a:extLst>
              <a:ext uri="{FF2B5EF4-FFF2-40B4-BE49-F238E27FC236}">
                <a16:creationId xmlns:a16="http://schemas.microsoft.com/office/drawing/2014/main" id="{CBB6A596-2163-8545-8C2C-3F4CEAE81665}"/>
              </a:ext>
            </a:extLst>
          </p:cNvPr>
          <p:cNvSpPr>
            <a:spLocks noGrp="1"/>
          </p:cNvSpPr>
          <p:nvPr>
            <p:ph type="ftr" sz="quarter" idx="13"/>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2783453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kst + prik-anim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10" name="Picture 9">
            <a:extLst>
              <a:ext uri="{FF2B5EF4-FFF2-40B4-BE49-F238E27FC236}">
                <a16:creationId xmlns:a16="http://schemas.microsoft.com/office/drawing/2014/main" id="{1C88E311-2A15-C94D-B456-72D1CCD5E38B}"/>
              </a:ext>
            </a:extLst>
          </p:cNvPr>
          <p:cNvPicPr>
            <a:picLocks noChangeAspect="1"/>
          </p:cNvPicPr>
          <p:nvPr userDrawn="1"/>
        </p:nvPicPr>
        <p:blipFill>
          <a:blip r:embed="rId2"/>
          <a:stretch>
            <a:fillRect/>
          </a:stretch>
        </p:blipFill>
        <p:spPr>
          <a:xfrm>
            <a:off x="6354721" y="1178560"/>
            <a:ext cx="5578555" cy="4500880"/>
          </a:xfrm>
          <a:prstGeom prst="rect">
            <a:avLst/>
          </a:prstGeom>
        </p:spPr>
      </p:pic>
      <p:sp>
        <p:nvSpPr>
          <p:cNvPr id="5" name="Date Placeholder 4">
            <a:extLst>
              <a:ext uri="{FF2B5EF4-FFF2-40B4-BE49-F238E27FC236}">
                <a16:creationId xmlns:a16="http://schemas.microsoft.com/office/drawing/2014/main" id="{EF0EE67A-8BC5-9547-BE05-E18658D4B130}"/>
              </a:ext>
            </a:extLst>
          </p:cNvPr>
          <p:cNvSpPr>
            <a:spLocks noGrp="1"/>
          </p:cNvSpPr>
          <p:nvPr>
            <p:ph type="dt" sz="half" idx="12"/>
          </p:nvPr>
        </p:nvSpPr>
        <p:spPr/>
        <p:txBody>
          <a:bodyPr/>
          <a:lstStyle/>
          <a:p>
            <a:fld id="{2F8B3DA8-E344-4F43-9C85-CA6C68C61A0E}" type="datetime1">
              <a:t>05-02-2024</a:t>
            </a:fld>
            <a:endParaRPr lang="en-DK"/>
          </a:p>
        </p:txBody>
      </p:sp>
      <p:sp>
        <p:nvSpPr>
          <p:cNvPr id="6" name="Footer Placeholder 5">
            <a:extLst>
              <a:ext uri="{FF2B5EF4-FFF2-40B4-BE49-F238E27FC236}">
                <a16:creationId xmlns:a16="http://schemas.microsoft.com/office/drawing/2014/main" id="{FEC3F1F0-3BDB-F345-85CA-81DFED071ACA}"/>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9544467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kst+billede - hvid baggrun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sp>
        <p:nvSpPr>
          <p:cNvPr id="9" name="Rectangle 8">
            <a:extLst>
              <a:ext uri="{FF2B5EF4-FFF2-40B4-BE49-F238E27FC236}">
                <a16:creationId xmlns:a16="http://schemas.microsoft.com/office/drawing/2014/main" id="{4B549EF7-2957-2746-8802-3ED83348F0A2}"/>
              </a:ext>
            </a:extLst>
          </p:cNvPr>
          <p:cNvSpPr/>
          <p:nvPr userDrawn="1"/>
        </p:nvSpPr>
        <p:spPr>
          <a:xfrm>
            <a:off x="139699" y="6196603"/>
            <a:ext cx="5956299" cy="670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D8BB9097-3EDF-1F46-BE31-2B90A72816CD}"/>
              </a:ext>
            </a:extLst>
          </p:cNvPr>
          <p:cNvSpPr>
            <a:spLocks noGrp="1"/>
          </p:cNvSpPr>
          <p:nvPr>
            <p:ph type="dt" sz="half" idx="13"/>
          </p:nvPr>
        </p:nvSpPr>
        <p:spPr/>
        <p:txBody>
          <a:bodyPr/>
          <a:lstStyle>
            <a:lvl1pPr>
              <a:defRPr>
                <a:solidFill>
                  <a:schemeClr val="bg1"/>
                </a:solidFill>
              </a:defRPr>
            </a:lvl1pPr>
          </a:lstStyle>
          <a:p>
            <a:fld id="{8CEC99A3-670E-3D47-9C33-BCC74F0BDE65}" type="datetime1">
              <a:t>05-02-2024</a:t>
            </a:fld>
            <a:endParaRPr lang="en-DK"/>
          </a:p>
        </p:txBody>
      </p:sp>
      <p:sp>
        <p:nvSpPr>
          <p:cNvPr id="6" name="Footer Placeholder 5">
            <a:extLst>
              <a:ext uri="{FF2B5EF4-FFF2-40B4-BE49-F238E27FC236}">
                <a16:creationId xmlns:a16="http://schemas.microsoft.com/office/drawing/2014/main" id="{003B9541-8548-BC40-8715-243C088AD436}"/>
              </a:ext>
            </a:extLst>
          </p:cNvPr>
          <p:cNvSpPr>
            <a:spLocks noGrp="1"/>
          </p:cNvSpPr>
          <p:nvPr>
            <p:ph type="ftr" sz="quarter" idx="14"/>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637932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rside med prik-ani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60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pic>
        <p:nvPicPr>
          <p:cNvPr id="16" name="Picture 15">
            <a:extLst>
              <a:ext uri="{FF2B5EF4-FFF2-40B4-BE49-F238E27FC236}">
                <a16:creationId xmlns:a16="http://schemas.microsoft.com/office/drawing/2014/main" id="{C0CA3239-F5FB-4147-94AB-91D7469249C9}"/>
              </a:ext>
            </a:extLst>
          </p:cNvPr>
          <p:cNvPicPr>
            <a:picLocks noChangeAspect="1"/>
          </p:cNvPicPr>
          <p:nvPr userDrawn="1"/>
        </p:nvPicPr>
        <p:blipFill>
          <a:blip r:embed="rId2"/>
          <a:stretch>
            <a:fillRect/>
          </a:stretch>
        </p:blipFill>
        <p:spPr>
          <a:xfrm>
            <a:off x="5885072" y="1178560"/>
            <a:ext cx="5578555" cy="4500880"/>
          </a:xfrm>
          <a:prstGeom prst="rect">
            <a:avLst/>
          </a:prstGeom>
        </p:spPr>
      </p:pic>
      <p:pic>
        <p:nvPicPr>
          <p:cNvPr id="18" name="Picture 17">
            <a:extLst>
              <a:ext uri="{FF2B5EF4-FFF2-40B4-BE49-F238E27FC236}">
                <a16:creationId xmlns:a16="http://schemas.microsoft.com/office/drawing/2014/main" id="{F02761D1-0BB9-2A43-8BD5-EDF1F7CD81AF}"/>
              </a:ext>
            </a:extLst>
          </p:cNvPr>
          <p:cNvPicPr>
            <a:picLocks noChangeAspect="1"/>
          </p:cNvPicPr>
          <p:nvPr userDrawn="1"/>
        </p:nvPicPr>
        <p:blipFill>
          <a:blip r:embed="rId3"/>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45F71F83-78F9-F742-85DF-DD9411B3B8AC}"/>
              </a:ext>
            </a:extLst>
          </p:cNvPr>
          <p:cNvSpPr>
            <a:spLocks noGrp="1"/>
          </p:cNvSpPr>
          <p:nvPr>
            <p:ph type="dt" sz="half" idx="10"/>
          </p:nvPr>
        </p:nvSpPr>
        <p:spPr>
          <a:xfrm>
            <a:off x="590159" y="6356350"/>
            <a:ext cx="964215" cy="279582"/>
          </a:xfrm>
        </p:spPr>
        <p:txBody>
          <a:bodyPr/>
          <a:lstStyle>
            <a:lvl1pPr>
              <a:defRPr>
                <a:solidFill>
                  <a:schemeClr val="bg1"/>
                </a:solidFill>
              </a:defRPr>
            </a:lvl1pPr>
          </a:lstStyle>
          <a:p>
            <a:fld id="{B8FC34BD-7860-2B48-B7CD-3ED1D64EF2B2}" type="datetime1">
              <a:t>05-02-2024</a:t>
            </a:fld>
            <a:endParaRPr lang="en-DK"/>
          </a:p>
        </p:txBody>
      </p:sp>
      <p:sp>
        <p:nvSpPr>
          <p:cNvPr id="6" name="Footer Placeholder 5">
            <a:extLst>
              <a:ext uri="{FF2B5EF4-FFF2-40B4-BE49-F238E27FC236}">
                <a16:creationId xmlns:a16="http://schemas.microsoft.com/office/drawing/2014/main" id="{5A20DD28-FDEA-344F-BA16-42E22E63BD7D}"/>
              </a:ext>
            </a:extLst>
          </p:cNvPr>
          <p:cNvSpPr>
            <a:spLocks noGrp="1"/>
          </p:cNvSpPr>
          <p:nvPr>
            <p:ph type="ftr" sz="quarter" idx="11"/>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2564271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kst+billede - lys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22" name="Rectangle 21">
            <a:extLst>
              <a:ext uri="{FF2B5EF4-FFF2-40B4-BE49-F238E27FC236}">
                <a16:creationId xmlns:a16="http://schemas.microsoft.com/office/drawing/2014/main" id="{705D8A9A-AA37-714D-A8D8-3132C83A2E35}"/>
              </a:ext>
            </a:extLst>
          </p:cNvPr>
          <p:cNvSpPr/>
          <p:nvPr userDrawn="1"/>
        </p:nvSpPr>
        <p:spPr>
          <a:xfrm>
            <a:off x="139699" y="6196603"/>
            <a:ext cx="5956299" cy="670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7838D203-B7E4-BD45-9EF4-F9F9C5C7F18C}"/>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5" name="Date Placeholder 4">
            <a:extLst>
              <a:ext uri="{FF2B5EF4-FFF2-40B4-BE49-F238E27FC236}">
                <a16:creationId xmlns:a16="http://schemas.microsoft.com/office/drawing/2014/main" id="{6D9EFDF3-D9B1-7248-97B0-4784DA92465E}"/>
              </a:ext>
            </a:extLst>
          </p:cNvPr>
          <p:cNvSpPr>
            <a:spLocks noGrp="1"/>
          </p:cNvSpPr>
          <p:nvPr>
            <p:ph type="dt" sz="half" idx="13"/>
          </p:nvPr>
        </p:nvSpPr>
        <p:spPr/>
        <p:txBody>
          <a:bodyPr/>
          <a:lstStyle/>
          <a:p>
            <a:fld id="{E9BEC277-B8E0-4542-A7E1-479CF20BE838}" type="datetime1">
              <a:t>05-02-2024</a:t>
            </a:fld>
            <a:endParaRPr lang="en-DK"/>
          </a:p>
        </p:txBody>
      </p:sp>
      <p:sp>
        <p:nvSpPr>
          <p:cNvPr id="6" name="Footer Placeholder 5">
            <a:extLst>
              <a:ext uri="{FF2B5EF4-FFF2-40B4-BE49-F238E27FC236}">
                <a16:creationId xmlns:a16="http://schemas.microsoft.com/office/drawing/2014/main" id="{3AA46920-548D-E743-AC82-05E415E76CF3}"/>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8779956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1966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159111" cy="1245475"/>
          </a:xfrm>
        </p:spPr>
        <p:txBody>
          <a:bodyPr anchor="t" anchorCtr="0"/>
          <a:lstStyle>
            <a:lvl1pPr>
              <a:defRPr>
                <a:solidFill>
                  <a:schemeClr val="bg1"/>
                </a:solidFill>
              </a:defRPr>
            </a:lvl1pPr>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159111" cy="35903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6095999" y="670362"/>
            <a:ext cx="6096001" cy="6187637"/>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
        <p:nvSpPr>
          <p:cNvPr id="5" name="Date Placeholder 4">
            <a:extLst>
              <a:ext uri="{FF2B5EF4-FFF2-40B4-BE49-F238E27FC236}">
                <a16:creationId xmlns:a16="http://schemas.microsoft.com/office/drawing/2014/main" id="{F52F1B4B-EECB-4444-B976-0DB5A160CBB9}"/>
              </a:ext>
            </a:extLst>
          </p:cNvPr>
          <p:cNvSpPr>
            <a:spLocks noGrp="1"/>
          </p:cNvSpPr>
          <p:nvPr>
            <p:ph type="dt" sz="half" idx="13"/>
          </p:nvPr>
        </p:nvSpPr>
        <p:spPr/>
        <p:txBody>
          <a:bodyPr/>
          <a:lstStyle/>
          <a:p>
            <a:fld id="{7F4727D7-9202-5A42-BEC7-CC36B8C6D4B6}" type="datetime1">
              <a:t>05-02-2024</a:t>
            </a:fld>
            <a:endParaRPr lang="en-DK"/>
          </a:p>
        </p:txBody>
      </p:sp>
      <p:sp>
        <p:nvSpPr>
          <p:cNvPr id="6" name="Footer Placeholder 5">
            <a:extLst>
              <a:ext uri="{FF2B5EF4-FFF2-40B4-BE49-F238E27FC236}">
                <a16:creationId xmlns:a16="http://schemas.microsoft.com/office/drawing/2014/main" id="{0A4B79A4-A15C-8F41-AD3F-D3135975F394}"/>
              </a:ext>
            </a:extLst>
          </p:cNvPr>
          <p:cNvSpPr>
            <a:spLocks noGrp="1"/>
          </p:cNvSpPr>
          <p:nvPr>
            <p:ph type="ftr" sz="quarter" idx="14"/>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42284344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ekst+billede - mørk baggrun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409B01-12B2-9A43-9C48-8F38C41DDD2E}"/>
              </a:ext>
            </a:extLst>
          </p:cNvPr>
          <p:cNvSpPr/>
          <p:nvPr userDrawn="1"/>
        </p:nvSpPr>
        <p:spPr>
          <a:xfrm>
            <a:off x="139700" y="0"/>
            <a:ext cx="5956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dirty="0"/>
          </a:p>
        </p:txBody>
      </p:sp>
      <p:sp>
        <p:nvSpPr>
          <p:cNvPr id="8" name="Rectangle 7">
            <a:extLst>
              <a:ext uri="{FF2B5EF4-FFF2-40B4-BE49-F238E27FC236}">
                <a16:creationId xmlns:a16="http://schemas.microsoft.com/office/drawing/2014/main" id="{03488F7C-1DB2-4244-B5F2-48B5AFD08FCB}"/>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96595" y="361007"/>
            <a:ext cx="5540155" cy="666312"/>
          </a:xfrm>
        </p:spPr>
        <p:txBody>
          <a:bodyPr anchor="t" anchorCtr="0"/>
          <a:lstStyle>
            <a:lvl1pPr>
              <a:defRPr>
                <a:solidFill>
                  <a:schemeClr val="bg1"/>
                </a:solidFill>
              </a:defRPr>
            </a:lvl1pPr>
          </a:lstStyle>
          <a:p>
            <a:r>
              <a:rPr lang="en-GB" dirty="0"/>
              <a:t>Click to edit Master title style</a:t>
            </a:r>
            <a:endParaRPr lang="en-DK" dirty="0"/>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1237681"/>
            <a:ext cx="5540155" cy="54275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DK" dirty="0"/>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a:xfrm rot="16200000">
            <a:off x="307578" y="3272023"/>
            <a:ext cx="1214628" cy="283729"/>
          </a:xfrm>
        </p:spPr>
        <p:txBody>
          <a:bodyPr/>
          <a:lstStyle>
            <a:lvl1pPr>
              <a:defRPr>
                <a:solidFill>
                  <a:schemeClr val="bg1"/>
                </a:solidFill>
              </a:defRPr>
            </a:lvl1pPr>
          </a:lstStyle>
          <a:p>
            <a:pPr marL="180975" indent="-180975"/>
            <a:r>
              <a:rPr lang="en-GB" dirty="0"/>
              <a:t>Side </a:t>
            </a:r>
            <a:fld id="{EDB0DC35-459C-3B4E-A4B1-B3E8F3307FCE}" type="slidenum">
              <a:rPr lang="en-DK" smtClean="0"/>
              <a:pPr marL="180975" indent="-180975"/>
              <a:t>‹nr.›</a:t>
            </a:fld>
            <a:r>
              <a:rPr lang="da-DK" dirty="0"/>
              <a:t> af  5 </a:t>
            </a:r>
            <a:endParaRPr lang="en-DK" dirty="0"/>
          </a:p>
        </p:txBody>
      </p:sp>
      <p:sp>
        <p:nvSpPr>
          <p:cNvPr id="17" name="Picture Placeholder 5">
            <a:extLst>
              <a:ext uri="{FF2B5EF4-FFF2-40B4-BE49-F238E27FC236}">
                <a16:creationId xmlns:a16="http://schemas.microsoft.com/office/drawing/2014/main" id="{588C9408-E712-694B-A898-C7DB3D8FEDE6}"/>
              </a:ext>
            </a:extLst>
          </p:cNvPr>
          <p:cNvSpPr>
            <a:spLocks noGrp="1"/>
          </p:cNvSpPr>
          <p:nvPr>
            <p:ph type="pic" sz="quarter" idx="10"/>
          </p:nvPr>
        </p:nvSpPr>
        <p:spPr>
          <a:xfrm>
            <a:off x="7493084" y="1237680"/>
            <a:ext cx="3860800" cy="5427524"/>
          </a:xfrm>
          <a:solidFill>
            <a:schemeClr val="bg1">
              <a:lumMod val="85000"/>
            </a:schemeClr>
          </a:solidFill>
        </p:spPr>
        <p:txBody>
          <a:bodyPr/>
          <a:lstStyle/>
          <a:p>
            <a:endParaRPr lang="en-DK"/>
          </a:p>
        </p:txBody>
      </p:sp>
      <p:sp>
        <p:nvSpPr>
          <p:cNvPr id="18" name="Text Placeholder 5">
            <a:extLst>
              <a:ext uri="{FF2B5EF4-FFF2-40B4-BE49-F238E27FC236}">
                <a16:creationId xmlns:a16="http://schemas.microsoft.com/office/drawing/2014/main" id="{B1A36D61-D8DA-7845-A664-7326F8474849}"/>
              </a:ext>
            </a:extLst>
          </p:cNvPr>
          <p:cNvSpPr>
            <a:spLocks noGrp="1"/>
          </p:cNvSpPr>
          <p:nvPr>
            <p:ph type="body" sz="quarter" idx="12"/>
          </p:nvPr>
        </p:nvSpPr>
        <p:spPr>
          <a:xfrm>
            <a:off x="7493084" y="-2623120"/>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21" name="Picture 20">
            <a:extLst>
              <a:ext uri="{FF2B5EF4-FFF2-40B4-BE49-F238E27FC236}">
                <a16:creationId xmlns:a16="http://schemas.microsoft.com/office/drawing/2014/main" id="{56E18727-498C-7746-8334-81988A6FE7E4}"/>
              </a:ext>
            </a:extLst>
          </p:cNvPr>
          <p:cNvPicPr>
            <a:picLocks noChangeAspect="1"/>
          </p:cNvPicPr>
          <p:nvPr userDrawn="1"/>
        </p:nvPicPr>
        <p:blipFill rotWithShape="1">
          <a:blip r:embed="rId3"/>
          <a:srcRect b="22980"/>
          <a:stretch/>
        </p:blipFill>
        <p:spPr>
          <a:xfrm>
            <a:off x="488950" y="447938"/>
            <a:ext cx="858395" cy="888737"/>
          </a:xfrm>
          <a:prstGeom prst="rect">
            <a:avLst/>
          </a:prstGeom>
        </p:spPr>
      </p:pic>
    </p:spTree>
    <p:extLst>
      <p:ext uri="{BB962C8B-B14F-4D97-AF65-F5344CB8AC3E}">
        <p14:creationId xmlns:p14="http://schemas.microsoft.com/office/powerpoint/2010/main" val="16035594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kst+billede - simpel">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4656581-5A1E-9E40-9423-FB904311C052}"/>
              </a:ext>
            </a:extLst>
          </p:cNvPr>
          <p:cNvSpPr>
            <a:spLocks noGrp="1"/>
          </p:cNvSpPr>
          <p:nvPr>
            <p:ph type="pic" sz="quarter" idx="10"/>
          </p:nvPr>
        </p:nvSpPr>
        <p:spPr>
          <a:xfrm>
            <a:off x="6853800" y="0"/>
            <a:ext cx="5338200" cy="6858000"/>
          </a:xfrm>
          <a:solidFill>
            <a:schemeClr val="bg1">
              <a:lumMod val="85000"/>
            </a:schemeClr>
          </a:solidFill>
        </p:spPr>
        <p:txBody>
          <a:bodyPr/>
          <a:lstStyle/>
          <a:p>
            <a:endParaRPr lang="en-DK"/>
          </a:p>
        </p:txBody>
      </p:sp>
      <p:sp>
        <p:nvSpPr>
          <p:cNvPr id="2" name="Title 1">
            <a:extLst>
              <a:ext uri="{FF2B5EF4-FFF2-40B4-BE49-F238E27FC236}">
                <a16:creationId xmlns:a16="http://schemas.microsoft.com/office/drawing/2014/main" id="{569A2706-9F69-164D-93ED-25B4729D9ED1}"/>
              </a:ext>
            </a:extLst>
          </p:cNvPr>
          <p:cNvSpPr>
            <a:spLocks noGrp="1"/>
          </p:cNvSpPr>
          <p:nvPr>
            <p:ph type="title"/>
          </p:nvPr>
        </p:nvSpPr>
        <p:spPr>
          <a:xfrm>
            <a:off x="1686910" y="670363"/>
            <a:ext cx="4500000" cy="1245475"/>
          </a:xfrm>
        </p:spPr>
        <p:txBody>
          <a:bodyPr anchor="t" anchorCtr="0"/>
          <a:lstStyle/>
          <a:p>
            <a:r>
              <a:rPr lang="en-GB"/>
              <a:t>Click to edit Master title style</a:t>
            </a:r>
            <a:endParaRPr lang="en-DK"/>
          </a:p>
        </p:txBody>
      </p:sp>
      <p:sp>
        <p:nvSpPr>
          <p:cNvPr id="3" name="Content Placeholder 2">
            <a:extLst>
              <a:ext uri="{FF2B5EF4-FFF2-40B4-BE49-F238E27FC236}">
                <a16:creationId xmlns:a16="http://schemas.microsoft.com/office/drawing/2014/main" id="{B86E633C-CE8D-FB44-A2A1-A92ECA74F6DF}"/>
              </a:ext>
            </a:extLst>
          </p:cNvPr>
          <p:cNvSpPr>
            <a:spLocks noGrp="1"/>
          </p:cNvSpPr>
          <p:nvPr>
            <p:ph sz="half" idx="1"/>
          </p:nvPr>
        </p:nvSpPr>
        <p:spPr>
          <a:xfrm>
            <a:off x="1686910" y="2175454"/>
            <a:ext cx="4500000" cy="404370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Slide Number Placeholder 3">
            <a:extLst>
              <a:ext uri="{FF2B5EF4-FFF2-40B4-BE49-F238E27FC236}">
                <a16:creationId xmlns:a16="http://schemas.microsoft.com/office/drawing/2014/main" id="{26408651-DECA-8A4F-B4BA-1A50BF6AFED6}"/>
              </a:ext>
            </a:extLst>
          </p:cNvPr>
          <p:cNvSpPr>
            <a:spLocks noGrp="1"/>
          </p:cNvSpPr>
          <p:nvPr>
            <p:ph type="sldNum" sz="quarter" idx="11"/>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5" name="Date Placeholder 4">
            <a:extLst>
              <a:ext uri="{FF2B5EF4-FFF2-40B4-BE49-F238E27FC236}">
                <a16:creationId xmlns:a16="http://schemas.microsoft.com/office/drawing/2014/main" id="{CE5B2557-B827-0544-BA96-FEA89DCCB74D}"/>
              </a:ext>
            </a:extLst>
          </p:cNvPr>
          <p:cNvSpPr>
            <a:spLocks noGrp="1"/>
          </p:cNvSpPr>
          <p:nvPr>
            <p:ph type="dt" sz="half" idx="12"/>
          </p:nvPr>
        </p:nvSpPr>
        <p:spPr/>
        <p:txBody>
          <a:bodyPr/>
          <a:lstStyle/>
          <a:p>
            <a:fld id="{2694DF60-32C9-954F-9C35-D7B2DD5CAFDC}" type="datetime1">
              <a:t>05-02-2024</a:t>
            </a:fld>
            <a:endParaRPr lang="en-DK"/>
          </a:p>
        </p:txBody>
      </p:sp>
      <p:sp>
        <p:nvSpPr>
          <p:cNvPr id="7" name="Footer Placeholder 6">
            <a:extLst>
              <a:ext uri="{FF2B5EF4-FFF2-40B4-BE49-F238E27FC236}">
                <a16:creationId xmlns:a16="http://schemas.microsoft.com/office/drawing/2014/main" id="{89CCA307-26D5-1B45-AF75-17E0487BC497}"/>
              </a:ext>
            </a:extLst>
          </p:cNvPr>
          <p:cNvSpPr>
            <a:spLocks noGrp="1"/>
          </p:cNvSpPr>
          <p:nvPr>
            <p:ph type="ftr" sz="quarter" idx="13"/>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3338543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Kun overskrift - hvid baggr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4" name="Date Placeholder 3">
            <a:extLst>
              <a:ext uri="{FF2B5EF4-FFF2-40B4-BE49-F238E27FC236}">
                <a16:creationId xmlns:a16="http://schemas.microsoft.com/office/drawing/2014/main" id="{670A5FE5-042E-644F-8D6A-DC8E3C5EE214}"/>
              </a:ext>
            </a:extLst>
          </p:cNvPr>
          <p:cNvSpPr>
            <a:spLocks noGrp="1"/>
          </p:cNvSpPr>
          <p:nvPr>
            <p:ph type="dt" sz="half" idx="11"/>
          </p:nvPr>
        </p:nvSpPr>
        <p:spPr/>
        <p:txBody>
          <a:bodyPr/>
          <a:lstStyle/>
          <a:p>
            <a:fld id="{88D7981A-9F51-AE45-98CC-CBF3A0C6AAF2}" type="datetime1">
              <a:t>05-02-2024</a:t>
            </a:fld>
            <a:endParaRPr lang="en-DK"/>
          </a:p>
        </p:txBody>
      </p:sp>
      <p:sp>
        <p:nvSpPr>
          <p:cNvPr id="5" name="Footer Placeholder 4">
            <a:extLst>
              <a:ext uri="{FF2B5EF4-FFF2-40B4-BE49-F238E27FC236}">
                <a16:creationId xmlns:a16="http://schemas.microsoft.com/office/drawing/2014/main" id="{8FB0E81C-D115-C545-98BC-A04003B70413}"/>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11046143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Kun overskrift - lys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Rectangle 5">
            <a:extLst>
              <a:ext uri="{FF2B5EF4-FFF2-40B4-BE49-F238E27FC236}">
                <a16:creationId xmlns:a16="http://schemas.microsoft.com/office/drawing/2014/main" id="{41BB7ABA-6A87-2340-9771-CE7DC18B4A70}"/>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7" name="Date Placeholder 6">
            <a:extLst>
              <a:ext uri="{FF2B5EF4-FFF2-40B4-BE49-F238E27FC236}">
                <a16:creationId xmlns:a16="http://schemas.microsoft.com/office/drawing/2014/main" id="{0BE31D19-A240-1B44-AF8B-CAD61F6A91A4}"/>
              </a:ext>
            </a:extLst>
          </p:cNvPr>
          <p:cNvSpPr>
            <a:spLocks noGrp="1"/>
          </p:cNvSpPr>
          <p:nvPr>
            <p:ph type="dt" sz="half" idx="11"/>
          </p:nvPr>
        </p:nvSpPr>
        <p:spPr/>
        <p:txBody>
          <a:bodyPr/>
          <a:lstStyle>
            <a:lvl1pPr>
              <a:defRPr>
                <a:solidFill>
                  <a:schemeClr val="bg1"/>
                </a:solidFill>
              </a:defRPr>
            </a:lvl1pPr>
          </a:lstStyle>
          <a:p>
            <a:fld id="{D29A4BE2-31F3-A549-8997-DF599352461A}" type="datetime1">
              <a:t>05-02-2024</a:t>
            </a:fld>
            <a:endParaRPr lang="en-DK"/>
          </a:p>
        </p:txBody>
      </p:sp>
      <p:sp>
        <p:nvSpPr>
          <p:cNvPr id="8" name="Footer Placeholder 7">
            <a:extLst>
              <a:ext uri="{FF2B5EF4-FFF2-40B4-BE49-F238E27FC236}">
                <a16:creationId xmlns:a16="http://schemas.microsoft.com/office/drawing/2014/main" id="{9DC8B3FF-2C5B-194D-BE27-F8F5CB03162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0107697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Kun overskrift - mørk baggr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2716FD-321A-C14C-9E95-DD018D28EDE0}"/>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5" name="Picture 4">
            <a:extLst>
              <a:ext uri="{FF2B5EF4-FFF2-40B4-BE49-F238E27FC236}">
                <a16:creationId xmlns:a16="http://schemas.microsoft.com/office/drawing/2014/main" id="{1F15A3DC-8552-6F42-A64B-CA94E3B89064}"/>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Title 1">
            <a:extLst>
              <a:ext uri="{FF2B5EF4-FFF2-40B4-BE49-F238E27FC236}">
                <a16:creationId xmlns:a16="http://schemas.microsoft.com/office/drawing/2014/main" id="{A55D26F9-CBFF-414D-8CF6-3D929C39C6DE}"/>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3" name="Slide Number Placeholder 2">
            <a:extLst>
              <a:ext uri="{FF2B5EF4-FFF2-40B4-BE49-F238E27FC236}">
                <a16:creationId xmlns:a16="http://schemas.microsoft.com/office/drawing/2014/main" id="{2A3AE506-EC7A-3F40-BA46-5D914220358A}"/>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6" name="Date Placeholder 5">
            <a:extLst>
              <a:ext uri="{FF2B5EF4-FFF2-40B4-BE49-F238E27FC236}">
                <a16:creationId xmlns:a16="http://schemas.microsoft.com/office/drawing/2014/main" id="{162AA30A-7BDB-3840-9219-85770CF0761B}"/>
              </a:ext>
            </a:extLst>
          </p:cNvPr>
          <p:cNvSpPr>
            <a:spLocks noGrp="1"/>
          </p:cNvSpPr>
          <p:nvPr>
            <p:ph type="dt" sz="half" idx="11"/>
          </p:nvPr>
        </p:nvSpPr>
        <p:spPr/>
        <p:txBody>
          <a:bodyPr/>
          <a:lstStyle>
            <a:lvl1pPr>
              <a:defRPr>
                <a:solidFill>
                  <a:schemeClr val="bg1"/>
                </a:solidFill>
              </a:defRPr>
            </a:lvl1pPr>
          </a:lstStyle>
          <a:p>
            <a:fld id="{C4BD1066-FB45-3845-9CDC-5B994C4295CF}" type="datetime1">
              <a:t>05-02-2024</a:t>
            </a:fld>
            <a:endParaRPr lang="en-DK"/>
          </a:p>
        </p:txBody>
      </p:sp>
      <p:sp>
        <p:nvSpPr>
          <p:cNvPr id="7" name="Footer Placeholder 6">
            <a:extLst>
              <a:ext uri="{FF2B5EF4-FFF2-40B4-BE49-F238E27FC236}">
                <a16:creationId xmlns:a16="http://schemas.microsoft.com/office/drawing/2014/main" id="{284351FD-7B1B-084C-8C67-91802E757A44}"/>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6254602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 hvid baggrun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sp>
        <p:nvSpPr>
          <p:cNvPr id="3" name="Date Placeholder 2">
            <a:extLst>
              <a:ext uri="{FF2B5EF4-FFF2-40B4-BE49-F238E27FC236}">
                <a16:creationId xmlns:a16="http://schemas.microsoft.com/office/drawing/2014/main" id="{1C39C182-4E5F-5545-95B4-460FA7A8DBDC}"/>
              </a:ext>
            </a:extLst>
          </p:cNvPr>
          <p:cNvSpPr>
            <a:spLocks noGrp="1"/>
          </p:cNvSpPr>
          <p:nvPr>
            <p:ph type="dt" sz="half" idx="11"/>
          </p:nvPr>
        </p:nvSpPr>
        <p:spPr/>
        <p:txBody>
          <a:bodyPr/>
          <a:lstStyle/>
          <a:p>
            <a:fld id="{F610BD68-4F16-EE4B-89F4-8B760B0BF165}" type="datetime1">
              <a:t>05-02-2024</a:t>
            </a:fld>
            <a:endParaRPr lang="en-DK"/>
          </a:p>
        </p:txBody>
      </p:sp>
      <p:sp>
        <p:nvSpPr>
          <p:cNvPr id="4" name="Footer Placeholder 3">
            <a:extLst>
              <a:ext uri="{FF2B5EF4-FFF2-40B4-BE49-F238E27FC236}">
                <a16:creationId xmlns:a16="http://schemas.microsoft.com/office/drawing/2014/main" id="{9E904C4E-1A9B-8F42-8578-4E207C21DAA2}"/>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21111182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 lys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7511642-C5EB-8949-9899-12D4A615F80C}"/>
              </a:ext>
            </a:extLst>
          </p:cNvPr>
          <p:cNvSpPr/>
          <p:nvPr userDrawn="1"/>
        </p:nvSpPr>
        <p:spPr>
          <a:xfrm>
            <a:off x="139700" y="0"/>
            <a:ext cx="120523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07E7FB62-121D-B647-9D8C-D1ABFA31A773}"/>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Rectangle 4">
            <a:extLst>
              <a:ext uri="{FF2B5EF4-FFF2-40B4-BE49-F238E27FC236}">
                <a16:creationId xmlns:a16="http://schemas.microsoft.com/office/drawing/2014/main" id="{9CB140A7-4AFC-1F40-90CB-EFCD3786F6D2}"/>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6" name="Date Placeholder 5">
            <a:extLst>
              <a:ext uri="{FF2B5EF4-FFF2-40B4-BE49-F238E27FC236}">
                <a16:creationId xmlns:a16="http://schemas.microsoft.com/office/drawing/2014/main" id="{4E437A7D-31BE-C946-B4C3-CCD9AEFE60E7}"/>
              </a:ext>
            </a:extLst>
          </p:cNvPr>
          <p:cNvSpPr>
            <a:spLocks noGrp="1"/>
          </p:cNvSpPr>
          <p:nvPr>
            <p:ph type="dt" sz="half" idx="11"/>
          </p:nvPr>
        </p:nvSpPr>
        <p:spPr/>
        <p:txBody>
          <a:bodyPr/>
          <a:lstStyle>
            <a:lvl1pPr>
              <a:defRPr>
                <a:solidFill>
                  <a:schemeClr val="bg1"/>
                </a:solidFill>
              </a:defRPr>
            </a:lvl1pPr>
          </a:lstStyle>
          <a:p>
            <a:fld id="{17543E42-590D-2E4E-8C57-E92B574E3B7D}" type="datetime1">
              <a:t>05-02-2024</a:t>
            </a:fld>
            <a:endParaRPr lang="en-DK"/>
          </a:p>
        </p:txBody>
      </p:sp>
      <p:sp>
        <p:nvSpPr>
          <p:cNvPr id="7" name="Footer Placeholder 6">
            <a:extLst>
              <a:ext uri="{FF2B5EF4-FFF2-40B4-BE49-F238E27FC236}">
                <a16:creationId xmlns:a16="http://schemas.microsoft.com/office/drawing/2014/main" id="{CC763C40-C4D0-6445-ACDE-59420E83BF73}"/>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7072736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mørk baggrun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D0B3C4-0F98-DE4F-811F-E4B7407E0F62}"/>
              </a:ext>
            </a:extLst>
          </p:cNvPr>
          <p:cNvSpPr/>
          <p:nvPr userDrawn="1"/>
        </p:nvSpPr>
        <p:spPr>
          <a:xfrm>
            <a:off x="139700" y="0"/>
            <a:ext cx="12052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4" name="Picture 3">
            <a:extLst>
              <a:ext uri="{FF2B5EF4-FFF2-40B4-BE49-F238E27FC236}">
                <a16:creationId xmlns:a16="http://schemas.microsoft.com/office/drawing/2014/main" id="{20D9021E-6D17-C843-9C93-C008DA46C7CD}"/>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2" name="Slide Number Placeholder 1">
            <a:extLst>
              <a:ext uri="{FF2B5EF4-FFF2-40B4-BE49-F238E27FC236}">
                <a16:creationId xmlns:a16="http://schemas.microsoft.com/office/drawing/2014/main" id="{BD47E042-D1B2-BC4A-A2DC-D7191BE234E4}"/>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
        <p:nvSpPr>
          <p:cNvPr id="5" name="Date Placeholder 4">
            <a:extLst>
              <a:ext uri="{FF2B5EF4-FFF2-40B4-BE49-F238E27FC236}">
                <a16:creationId xmlns:a16="http://schemas.microsoft.com/office/drawing/2014/main" id="{802B92F9-B333-044A-A3A0-B15A197D00FE}"/>
              </a:ext>
            </a:extLst>
          </p:cNvPr>
          <p:cNvSpPr>
            <a:spLocks noGrp="1"/>
          </p:cNvSpPr>
          <p:nvPr>
            <p:ph type="dt" sz="half" idx="11"/>
          </p:nvPr>
        </p:nvSpPr>
        <p:spPr/>
        <p:txBody>
          <a:bodyPr/>
          <a:lstStyle>
            <a:lvl1pPr>
              <a:defRPr>
                <a:solidFill>
                  <a:schemeClr val="bg1"/>
                </a:solidFill>
              </a:defRPr>
            </a:lvl1pPr>
          </a:lstStyle>
          <a:p>
            <a:fld id="{DF08911E-102F-8D4D-BCD4-E520353FDCD3}" type="datetime1">
              <a:t>05-02-2024</a:t>
            </a:fld>
            <a:endParaRPr lang="en-DK"/>
          </a:p>
        </p:txBody>
      </p:sp>
      <p:sp>
        <p:nvSpPr>
          <p:cNvPr id="6" name="Footer Placeholder 5">
            <a:extLst>
              <a:ext uri="{FF2B5EF4-FFF2-40B4-BE49-F238E27FC236}">
                <a16:creationId xmlns:a16="http://schemas.microsoft.com/office/drawing/2014/main" id="{8085663C-56A2-B144-8994-C394B4A0985B}"/>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951359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orside med bille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002118"/>
            <a:ext cx="5057606" cy="1971954"/>
          </a:xfrm>
        </p:spPr>
        <p:txBody>
          <a:bodyPr anchor="b"/>
          <a:lstStyle>
            <a:lvl1pPr algn="l">
              <a:defRPr sz="4800">
                <a:solidFill>
                  <a:schemeClr val="bg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227792"/>
            <a:ext cx="5057606" cy="1971954"/>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0"/>
            <a:ext cx="6095999" cy="6858000"/>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pic>
        <p:nvPicPr>
          <p:cNvPr id="8" name="Picture 7">
            <a:extLst>
              <a:ext uri="{FF2B5EF4-FFF2-40B4-BE49-F238E27FC236}">
                <a16:creationId xmlns:a16="http://schemas.microsoft.com/office/drawing/2014/main" id="{8C260554-2A21-2E4E-8E6F-61D4F5B17E0E}"/>
              </a:ext>
            </a:extLst>
          </p:cNvPr>
          <p:cNvPicPr>
            <a:picLocks noChangeAspect="1"/>
          </p:cNvPicPr>
          <p:nvPr userDrawn="1"/>
        </p:nvPicPr>
        <p:blipFill>
          <a:blip r:embed="rId2"/>
          <a:stretch>
            <a:fillRect/>
          </a:stretch>
        </p:blipFill>
        <p:spPr>
          <a:xfrm>
            <a:off x="420986" y="333841"/>
            <a:ext cx="1190833" cy="1190833"/>
          </a:xfrm>
          <a:prstGeom prst="rect">
            <a:avLst/>
          </a:prstGeom>
        </p:spPr>
      </p:pic>
      <p:sp>
        <p:nvSpPr>
          <p:cNvPr id="5" name="Date Placeholder 4">
            <a:extLst>
              <a:ext uri="{FF2B5EF4-FFF2-40B4-BE49-F238E27FC236}">
                <a16:creationId xmlns:a16="http://schemas.microsoft.com/office/drawing/2014/main" id="{5F1B35F6-556C-2A41-98CF-27BB29AAC276}"/>
              </a:ext>
            </a:extLst>
          </p:cNvPr>
          <p:cNvSpPr>
            <a:spLocks noGrp="1"/>
          </p:cNvSpPr>
          <p:nvPr>
            <p:ph type="dt" sz="half" idx="11"/>
          </p:nvPr>
        </p:nvSpPr>
        <p:spPr>
          <a:xfrm>
            <a:off x="590159" y="6356350"/>
            <a:ext cx="964215" cy="279582"/>
          </a:xfrm>
        </p:spPr>
        <p:txBody>
          <a:bodyPr/>
          <a:lstStyle>
            <a:lvl1pPr>
              <a:defRPr>
                <a:solidFill>
                  <a:schemeClr val="bg1"/>
                </a:solidFill>
              </a:defRPr>
            </a:lvl1pPr>
          </a:lstStyle>
          <a:p>
            <a:fld id="{13142618-DDE1-5240-8D3B-728C29213A49}" type="datetime1">
              <a:t>05-02-2024</a:t>
            </a:fld>
            <a:endParaRPr lang="en-DK"/>
          </a:p>
        </p:txBody>
      </p:sp>
      <p:sp>
        <p:nvSpPr>
          <p:cNvPr id="6" name="Footer Placeholder 5">
            <a:extLst>
              <a:ext uri="{FF2B5EF4-FFF2-40B4-BE49-F238E27FC236}">
                <a16:creationId xmlns:a16="http://schemas.microsoft.com/office/drawing/2014/main" id="{48FF4DFC-B4D9-EC4B-8C67-42EA52D05214}"/>
              </a:ext>
            </a:extLst>
          </p:cNvPr>
          <p:cNvSpPr>
            <a:spLocks noGrp="1"/>
          </p:cNvSpPr>
          <p:nvPr>
            <p:ph type="ftr" sz="quarter" idx="12"/>
          </p:nvPr>
        </p:nvSpPr>
        <p:spPr>
          <a:xfrm>
            <a:off x="1662323"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3607693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orside med billede og prikk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2104AC9E-8691-3E41-86D8-A1DD9721EB97}"/>
              </a:ext>
            </a:extLst>
          </p:cNvPr>
          <p:cNvSpPr/>
          <p:nvPr userDrawn="1"/>
        </p:nvSpPr>
        <p:spPr>
          <a:xfrm>
            <a:off x="142873" y="1941792"/>
            <a:ext cx="5952652" cy="4188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4A9C9CC3-5BCD-1C4D-B3CC-A48ABFCB736F}"/>
              </a:ext>
            </a:extLst>
          </p:cNvPr>
          <p:cNvSpPr>
            <a:spLocks noGrp="1"/>
          </p:cNvSpPr>
          <p:nvPr>
            <p:ph type="ctrTitle"/>
          </p:nvPr>
        </p:nvSpPr>
        <p:spPr>
          <a:xfrm>
            <a:off x="590159" y="2212433"/>
            <a:ext cx="5057606" cy="1971954"/>
          </a:xfrm>
        </p:spPr>
        <p:txBody>
          <a:bodyPr anchor="b"/>
          <a:lstStyle>
            <a:lvl1pPr algn="l">
              <a:defRPr sz="4800">
                <a:solidFill>
                  <a:schemeClr val="accent1"/>
                </a:solidFill>
              </a:defRPr>
            </a:lvl1pPr>
          </a:lstStyle>
          <a:p>
            <a:endParaRPr lang="en-DK"/>
          </a:p>
        </p:txBody>
      </p:sp>
      <p:sp>
        <p:nvSpPr>
          <p:cNvPr id="3" name="Subtitle 2">
            <a:extLst>
              <a:ext uri="{FF2B5EF4-FFF2-40B4-BE49-F238E27FC236}">
                <a16:creationId xmlns:a16="http://schemas.microsoft.com/office/drawing/2014/main" id="{8B570B72-74F5-624B-BE2E-A0A73EC03E2D}"/>
              </a:ext>
            </a:extLst>
          </p:cNvPr>
          <p:cNvSpPr>
            <a:spLocks noGrp="1"/>
          </p:cNvSpPr>
          <p:nvPr>
            <p:ph type="subTitle" idx="1"/>
          </p:nvPr>
        </p:nvSpPr>
        <p:spPr>
          <a:xfrm>
            <a:off x="590159" y="4438107"/>
            <a:ext cx="5057606" cy="1471805"/>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DK"/>
          </a:p>
        </p:txBody>
      </p:sp>
      <p:sp>
        <p:nvSpPr>
          <p:cNvPr id="7" name="Picture Placeholder 6">
            <a:extLst>
              <a:ext uri="{FF2B5EF4-FFF2-40B4-BE49-F238E27FC236}">
                <a16:creationId xmlns:a16="http://schemas.microsoft.com/office/drawing/2014/main" id="{8DD7DC29-932C-3F45-A909-DD363CAA37FF}"/>
              </a:ext>
            </a:extLst>
          </p:cNvPr>
          <p:cNvSpPr>
            <a:spLocks noGrp="1"/>
          </p:cNvSpPr>
          <p:nvPr>
            <p:ph type="pic" sz="quarter" idx="10"/>
          </p:nvPr>
        </p:nvSpPr>
        <p:spPr>
          <a:xfrm>
            <a:off x="6095999" y="2286001"/>
            <a:ext cx="6095999" cy="3844478"/>
          </a:xfrm>
          <a:solidFill>
            <a:schemeClr val="tx1">
              <a:lumMod val="50000"/>
              <a:lumOff val="50000"/>
            </a:schemeClr>
          </a:solidFill>
        </p:spPr>
        <p:txBody>
          <a:bodyPr/>
          <a:lstStyle>
            <a:lvl1pPr>
              <a:buFont typeface="Arial" panose="020B0604020202020204" pitchFamily="34" charset="0"/>
              <a:buNone/>
              <a:defRPr/>
            </a:lvl1pPr>
          </a:lstStyle>
          <a:p>
            <a:endParaRPr lang="en-DK"/>
          </a:p>
        </p:txBody>
      </p:sp>
      <p:sp>
        <p:nvSpPr>
          <p:cNvPr id="6" name="Text Placeholder 5">
            <a:extLst>
              <a:ext uri="{FF2B5EF4-FFF2-40B4-BE49-F238E27FC236}">
                <a16:creationId xmlns:a16="http://schemas.microsoft.com/office/drawing/2014/main" id="{C49170D7-924F-5C48-95E5-5663BE43830B}"/>
              </a:ext>
            </a:extLst>
          </p:cNvPr>
          <p:cNvSpPr>
            <a:spLocks noGrp="1"/>
          </p:cNvSpPr>
          <p:nvPr>
            <p:ph type="body" sz="quarter" idx="11"/>
          </p:nvPr>
        </p:nvSpPr>
        <p:spPr>
          <a:xfrm>
            <a:off x="7493084" y="-1224393"/>
            <a:ext cx="3860800" cy="3860800"/>
          </a:xfrm>
          <a:blipFill>
            <a:blip r:embed="rId2"/>
            <a:stretch>
              <a:fillRect/>
            </a:stretch>
          </a:blipFill>
        </p:spPr>
        <p:txBody>
          <a:bodyPr/>
          <a:lstStyle>
            <a:lvl1pPr>
              <a:buFont typeface="Arial" panose="020B0604020202020204" pitchFamily="34" charset="0"/>
              <a:buNone/>
              <a:defRPr sz="100"/>
            </a:lvl1pPr>
          </a:lstStyle>
          <a:p>
            <a:pPr lvl="0"/>
            <a:endParaRPr lang="en-DK"/>
          </a:p>
        </p:txBody>
      </p:sp>
      <p:pic>
        <p:nvPicPr>
          <p:cNvPr id="12" name="Picture 11">
            <a:extLst>
              <a:ext uri="{FF2B5EF4-FFF2-40B4-BE49-F238E27FC236}">
                <a16:creationId xmlns:a16="http://schemas.microsoft.com/office/drawing/2014/main" id="{33E9EEFC-CE26-B346-AB81-64E3441EBF45}"/>
              </a:ext>
            </a:extLst>
          </p:cNvPr>
          <p:cNvPicPr>
            <a:picLocks noChangeAspect="1"/>
          </p:cNvPicPr>
          <p:nvPr userDrawn="1"/>
        </p:nvPicPr>
        <p:blipFill>
          <a:blip r:embed="rId3"/>
          <a:stretch>
            <a:fillRect/>
          </a:stretch>
        </p:blipFill>
        <p:spPr>
          <a:xfrm>
            <a:off x="5500582" y="333841"/>
            <a:ext cx="1190833" cy="1190833"/>
          </a:xfrm>
          <a:prstGeom prst="rect">
            <a:avLst/>
          </a:prstGeom>
        </p:spPr>
      </p:pic>
      <p:sp>
        <p:nvSpPr>
          <p:cNvPr id="5" name="Date Placeholder 4">
            <a:extLst>
              <a:ext uri="{FF2B5EF4-FFF2-40B4-BE49-F238E27FC236}">
                <a16:creationId xmlns:a16="http://schemas.microsoft.com/office/drawing/2014/main" id="{01F15DBE-3965-C145-A1B2-4EF51695D422}"/>
              </a:ext>
            </a:extLst>
          </p:cNvPr>
          <p:cNvSpPr>
            <a:spLocks noGrp="1"/>
          </p:cNvSpPr>
          <p:nvPr>
            <p:ph type="dt" sz="half" idx="12"/>
          </p:nvPr>
        </p:nvSpPr>
        <p:spPr>
          <a:xfrm>
            <a:off x="590158" y="6356350"/>
            <a:ext cx="964215" cy="279582"/>
          </a:xfrm>
        </p:spPr>
        <p:txBody>
          <a:bodyPr/>
          <a:lstStyle>
            <a:lvl1pPr>
              <a:defRPr>
                <a:solidFill>
                  <a:schemeClr val="bg1"/>
                </a:solidFill>
              </a:defRPr>
            </a:lvl1pPr>
          </a:lstStyle>
          <a:p>
            <a:fld id="{724853D3-495A-2B45-9A55-1CD91DC6E6AB}" type="datetime1">
              <a:t>05-02-2024</a:t>
            </a:fld>
            <a:endParaRPr lang="en-DK"/>
          </a:p>
        </p:txBody>
      </p:sp>
      <p:sp>
        <p:nvSpPr>
          <p:cNvPr id="8" name="Footer Placeholder 7">
            <a:extLst>
              <a:ext uri="{FF2B5EF4-FFF2-40B4-BE49-F238E27FC236}">
                <a16:creationId xmlns:a16="http://schemas.microsoft.com/office/drawing/2014/main" id="{97CCF56E-1D2D-2243-B099-B77B60BB9E78}"/>
              </a:ext>
            </a:extLst>
          </p:cNvPr>
          <p:cNvSpPr>
            <a:spLocks noGrp="1"/>
          </p:cNvSpPr>
          <p:nvPr>
            <p:ph type="ftr" sz="quarter" idx="13"/>
          </p:nvPr>
        </p:nvSpPr>
        <p:spPr>
          <a:xfrm>
            <a:off x="1662322" y="6356349"/>
            <a:ext cx="8016876" cy="279582"/>
          </a:xfrm>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136171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er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5" y="0"/>
            <a:ext cx="12049125" cy="6858000"/>
          </a:xfrm>
          <a:prstGeom prst="rect">
            <a:avLst/>
          </a:prstGeom>
          <a:solidFill>
            <a:srgbClr val="1B45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8" name="Picture 7">
            <a:extLst>
              <a:ext uri="{FF2B5EF4-FFF2-40B4-BE49-F238E27FC236}">
                <a16:creationId xmlns:a16="http://schemas.microsoft.com/office/drawing/2014/main" id="{658FD01E-C2AF-0545-A1C8-D693A2F4D358}"/>
              </a:ext>
            </a:extLst>
          </p:cNvPr>
          <p:cNvPicPr>
            <a:picLocks noChangeAspect="1"/>
          </p:cNvPicPr>
          <p:nvPr userDrawn="1"/>
        </p:nvPicPr>
        <p:blipFill>
          <a:blip r:embed="rId2"/>
          <a:stretch>
            <a:fillRect/>
          </a:stretch>
        </p:blipFill>
        <p:spPr>
          <a:xfrm>
            <a:off x="3306722" y="1165683"/>
            <a:ext cx="5578555" cy="4500880"/>
          </a:xfrm>
          <a:prstGeom prst="rect">
            <a:avLst/>
          </a:prstGeom>
        </p:spPr>
      </p:pic>
      <p:sp>
        <p:nvSpPr>
          <p:cNvPr id="5" name="Title 1">
            <a:extLst>
              <a:ext uri="{FF2B5EF4-FFF2-40B4-BE49-F238E27FC236}">
                <a16:creationId xmlns:a16="http://schemas.microsoft.com/office/drawing/2014/main" id="{5999964C-223D-1848-BEFE-48231E458D4F}"/>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14" name="Date Placeholder 13">
            <a:extLst>
              <a:ext uri="{FF2B5EF4-FFF2-40B4-BE49-F238E27FC236}">
                <a16:creationId xmlns:a16="http://schemas.microsoft.com/office/drawing/2014/main" id="{EDBB20DC-26EF-5D41-8DD9-B0052414ED06}"/>
              </a:ext>
            </a:extLst>
          </p:cNvPr>
          <p:cNvSpPr>
            <a:spLocks noGrp="1"/>
          </p:cNvSpPr>
          <p:nvPr>
            <p:ph type="dt" sz="half" idx="10"/>
          </p:nvPr>
        </p:nvSpPr>
        <p:spPr/>
        <p:txBody>
          <a:bodyPr/>
          <a:lstStyle>
            <a:lvl1pPr>
              <a:defRPr>
                <a:solidFill>
                  <a:schemeClr val="bg1"/>
                </a:solidFill>
              </a:defRPr>
            </a:lvl1pPr>
          </a:lstStyle>
          <a:p>
            <a:fld id="{1568D434-6EEF-A043-916B-48E5F63BD01D}" type="datetime1">
              <a:t>05-02-2024</a:t>
            </a:fld>
            <a:endParaRPr lang="en-DK"/>
          </a:p>
        </p:txBody>
      </p:sp>
      <p:sp>
        <p:nvSpPr>
          <p:cNvPr id="15" name="Footer Placeholder 14">
            <a:extLst>
              <a:ext uri="{FF2B5EF4-FFF2-40B4-BE49-F238E27FC236}">
                <a16:creationId xmlns:a16="http://schemas.microsoft.com/office/drawing/2014/main" id="{C35A56E0-2ED3-4A4D-889C-6E665627F31C}"/>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6" name="Slide Number Placeholder 15">
            <a:extLst>
              <a:ext uri="{FF2B5EF4-FFF2-40B4-BE49-F238E27FC236}">
                <a16:creationId xmlns:a16="http://schemas.microsoft.com/office/drawing/2014/main" id="{7D40CF5C-382E-7E48-A2FE-1279B9448B86}"/>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3553815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reaker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7C5FA-4BA2-A744-A70C-7E6470FDA8B0}"/>
              </a:ext>
            </a:extLst>
          </p:cNvPr>
          <p:cNvSpPr/>
          <p:nvPr userDrawn="1"/>
        </p:nvSpPr>
        <p:spPr>
          <a:xfrm>
            <a:off x="142874" y="0"/>
            <a:ext cx="1204912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6" name="Picture 5">
            <a:extLst>
              <a:ext uri="{FF2B5EF4-FFF2-40B4-BE49-F238E27FC236}">
                <a16:creationId xmlns:a16="http://schemas.microsoft.com/office/drawing/2014/main" id="{B2A1DF9F-FCCB-3645-BA95-B62B9261E202}"/>
              </a:ext>
            </a:extLst>
          </p:cNvPr>
          <p:cNvPicPr>
            <a:picLocks noChangeAspect="1"/>
          </p:cNvPicPr>
          <p:nvPr userDrawn="1"/>
        </p:nvPicPr>
        <p:blipFill rotWithShape="1">
          <a:blip r:embed="rId2"/>
          <a:srcRect l="10671" r="9485" b="45585"/>
          <a:stretch/>
        </p:blipFill>
        <p:spPr>
          <a:xfrm>
            <a:off x="2550239" y="2833282"/>
            <a:ext cx="7091520" cy="3429000"/>
          </a:xfrm>
          <a:prstGeom prst="rect">
            <a:avLst/>
          </a:prstGeom>
        </p:spPr>
      </p:pic>
      <p:sp>
        <p:nvSpPr>
          <p:cNvPr id="5" name="Title 1">
            <a:extLst>
              <a:ext uri="{FF2B5EF4-FFF2-40B4-BE49-F238E27FC236}">
                <a16:creationId xmlns:a16="http://schemas.microsoft.com/office/drawing/2014/main" id="{0FFB8350-112B-3743-9589-1F862B263C4B}"/>
              </a:ext>
            </a:extLst>
          </p:cNvPr>
          <p:cNvSpPr>
            <a:spLocks noGrp="1"/>
          </p:cNvSpPr>
          <p:nvPr>
            <p:ph type="ctrTitle"/>
          </p:nvPr>
        </p:nvSpPr>
        <p:spPr>
          <a:xfrm>
            <a:off x="1108364" y="1191437"/>
            <a:ext cx="9975271" cy="4475126"/>
          </a:xfrm>
        </p:spPr>
        <p:txBody>
          <a:bodyPr anchor="ctr" anchorCtr="0"/>
          <a:lstStyle>
            <a:lvl1pPr algn="ctr">
              <a:defRPr sz="14000">
                <a:solidFill>
                  <a:schemeClr val="bg1"/>
                </a:solidFill>
              </a:defRPr>
            </a:lvl1pPr>
          </a:lstStyle>
          <a:p>
            <a:endParaRPr lang="en-DK"/>
          </a:p>
        </p:txBody>
      </p:sp>
      <p:sp>
        <p:nvSpPr>
          <p:cNvPr id="7" name="Rectangle 6">
            <a:extLst>
              <a:ext uri="{FF2B5EF4-FFF2-40B4-BE49-F238E27FC236}">
                <a16:creationId xmlns:a16="http://schemas.microsoft.com/office/drawing/2014/main" id="{95EF4D60-CCAA-B14C-B93E-67992D18D2C9}"/>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 name="Date Placeholder 1">
            <a:extLst>
              <a:ext uri="{FF2B5EF4-FFF2-40B4-BE49-F238E27FC236}">
                <a16:creationId xmlns:a16="http://schemas.microsoft.com/office/drawing/2014/main" id="{34DF85D0-41C0-8941-8437-04EAC765FA9A}"/>
              </a:ext>
            </a:extLst>
          </p:cNvPr>
          <p:cNvSpPr>
            <a:spLocks noGrp="1"/>
          </p:cNvSpPr>
          <p:nvPr>
            <p:ph type="dt" sz="half" idx="10"/>
          </p:nvPr>
        </p:nvSpPr>
        <p:spPr/>
        <p:txBody>
          <a:bodyPr/>
          <a:lstStyle>
            <a:lvl1pPr>
              <a:defRPr>
                <a:solidFill>
                  <a:schemeClr val="bg1"/>
                </a:solidFill>
              </a:defRPr>
            </a:lvl1pPr>
          </a:lstStyle>
          <a:p>
            <a:fld id="{03EA48EE-223B-F64C-BAD5-5ABAC20D5251}" type="datetime1">
              <a:t>05-02-2024</a:t>
            </a:fld>
            <a:endParaRPr lang="en-DK"/>
          </a:p>
        </p:txBody>
      </p:sp>
      <p:sp>
        <p:nvSpPr>
          <p:cNvPr id="3" name="Footer Placeholder 2">
            <a:extLst>
              <a:ext uri="{FF2B5EF4-FFF2-40B4-BE49-F238E27FC236}">
                <a16:creationId xmlns:a16="http://schemas.microsoft.com/office/drawing/2014/main" id="{5038E51B-70E8-9B4A-BD67-F1D09F35C43D}"/>
              </a:ext>
            </a:extLst>
          </p:cNvPr>
          <p:cNvSpPr>
            <a:spLocks noGrp="1"/>
          </p:cNvSpPr>
          <p:nvPr>
            <p:ph type="ftr" sz="quarter" idx="11"/>
          </p:nvPr>
        </p:nvSpPr>
        <p:spPr/>
        <p:txBody>
          <a:bodyPr/>
          <a:lstStyle>
            <a:lvl1pPr>
              <a:defRPr>
                <a:solidFill>
                  <a:schemeClr val="bg1"/>
                </a:solidFill>
              </a:defRPr>
            </a:lvl1pPr>
          </a:lstStyle>
          <a:p>
            <a:r>
              <a:rPr lang="en-GB"/>
              <a:t>Titel på PP, Oplægsholder titel, Oplægsholder navn</a:t>
            </a:r>
            <a:endParaRPr lang="en-DK"/>
          </a:p>
        </p:txBody>
      </p:sp>
      <p:sp>
        <p:nvSpPr>
          <p:cNvPr id="10" name="Slide Number Placeholder 9">
            <a:extLst>
              <a:ext uri="{FF2B5EF4-FFF2-40B4-BE49-F238E27FC236}">
                <a16:creationId xmlns:a16="http://schemas.microsoft.com/office/drawing/2014/main" id="{9C2A915D-CF57-5B4A-8581-AFFA9754D45F}"/>
              </a:ext>
            </a:extLst>
          </p:cNvPr>
          <p:cNvSpPr>
            <a:spLocks noGrp="1"/>
          </p:cNvSpPr>
          <p:nvPr>
            <p:ph type="sldNum" sz="quarter" idx="12"/>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spTree>
    <p:extLst>
      <p:ext uri="{BB962C8B-B14F-4D97-AF65-F5344CB8AC3E}">
        <p14:creationId xmlns:p14="http://schemas.microsoft.com/office/powerpoint/2010/main" val="830660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kst - hvid baggrun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a:xfrm>
            <a:off x="1686910" y="1657205"/>
            <a:ext cx="9089040" cy="44409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p>
            <a:pPr marL="180975" indent="-180975"/>
            <a:r>
              <a:rPr lang="en-GB"/>
              <a:t>Side </a:t>
            </a:r>
            <a:fld id="{EDB0DC35-459C-3B4E-A4B1-B3E8F3307FCE}" type="slidenum">
              <a:rPr lang="en-DK"/>
              <a:pPr marL="180975" indent="-180975"/>
              <a:t>‹nr.›</a:t>
            </a:fld>
            <a:endParaRPr lang="en-DK" sz="1400"/>
          </a:p>
        </p:txBody>
      </p:sp>
      <p:pic>
        <p:nvPicPr>
          <p:cNvPr id="6" name="Picture 5">
            <a:extLst>
              <a:ext uri="{FF2B5EF4-FFF2-40B4-BE49-F238E27FC236}">
                <a16:creationId xmlns:a16="http://schemas.microsoft.com/office/drawing/2014/main" id="{D305DD72-5E4A-3748-B11F-C9F9CEB8F937}"/>
              </a:ext>
            </a:extLst>
          </p:cNvPr>
          <p:cNvPicPr>
            <a:picLocks noChangeAspect="1"/>
          </p:cNvPicPr>
          <p:nvPr userDrawn="1"/>
        </p:nvPicPr>
        <p:blipFill rotWithShape="1">
          <a:blip r:embed="rId2"/>
          <a:srcRect l="10671" r="65756" b="41863"/>
          <a:stretch/>
        </p:blipFill>
        <p:spPr>
          <a:xfrm>
            <a:off x="10648950" y="3966569"/>
            <a:ext cx="1684761" cy="2947915"/>
          </a:xfrm>
          <a:prstGeom prst="rect">
            <a:avLst/>
          </a:prstGeom>
        </p:spPr>
      </p:pic>
      <p:sp>
        <p:nvSpPr>
          <p:cNvPr id="5" name="Date Placeholder 4">
            <a:extLst>
              <a:ext uri="{FF2B5EF4-FFF2-40B4-BE49-F238E27FC236}">
                <a16:creationId xmlns:a16="http://schemas.microsoft.com/office/drawing/2014/main" id="{D831E398-75B3-B540-B8FE-95242F7AF794}"/>
              </a:ext>
            </a:extLst>
          </p:cNvPr>
          <p:cNvSpPr>
            <a:spLocks noGrp="1"/>
          </p:cNvSpPr>
          <p:nvPr>
            <p:ph type="dt" sz="half" idx="11"/>
          </p:nvPr>
        </p:nvSpPr>
        <p:spPr/>
        <p:txBody>
          <a:bodyPr/>
          <a:lstStyle/>
          <a:p>
            <a:fld id="{79A4C8A1-72AE-464E-8FCD-BE6D6CC3E333}" type="datetime1">
              <a:t>05-02-2024</a:t>
            </a:fld>
            <a:endParaRPr lang="en-DK"/>
          </a:p>
        </p:txBody>
      </p:sp>
      <p:sp>
        <p:nvSpPr>
          <p:cNvPr id="9" name="Footer Placeholder 8">
            <a:extLst>
              <a:ext uri="{FF2B5EF4-FFF2-40B4-BE49-F238E27FC236}">
                <a16:creationId xmlns:a16="http://schemas.microsoft.com/office/drawing/2014/main" id="{84B0CB26-A08D-0E49-911D-09789AB725A8}"/>
              </a:ext>
            </a:extLst>
          </p:cNvPr>
          <p:cNvSpPr>
            <a:spLocks noGrp="1"/>
          </p:cNvSpPr>
          <p:nvPr>
            <p:ph type="ftr" sz="quarter" idx="12"/>
          </p:nvPr>
        </p:nvSpPr>
        <p:spPr/>
        <p:txBody>
          <a:bodyPr/>
          <a:lstStyle/>
          <a:p>
            <a:r>
              <a:rPr lang="en-GB"/>
              <a:t>Titel på PP, Oplægsholder titel, Oplægsholder navn</a:t>
            </a:r>
            <a:endParaRPr lang="en-DK"/>
          </a:p>
        </p:txBody>
      </p:sp>
    </p:spTree>
    <p:extLst>
      <p:ext uri="{BB962C8B-B14F-4D97-AF65-F5344CB8AC3E}">
        <p14:creationId xmlns:p14="http://schemas.microsoft.com/office/powerpoint/2010/main" val="3229815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 lys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sp>
        <p:nvSpPr>
          <p:cNvPr id="9" name="Rectangle 8">
            <a:extLst>
              <a:ext uri="{FF2B5EF4-FFF2-40B4-BE49-F238E27FC236}">
                <a16:creationId xmlns:a16="http://schemas.microsoft.com/office/drawing/2014/main" id="{A908ED0F-E8E3-3943-A399-5CF4A883E4B1}"/>
              </a:ext>
            </a:extLst>
          </p:cNvPr>
          <p:cNvSpPr/>
          <p:nvPr userDrawn="1"/>
        </p:nvSpPr>
        <p:spPr>
          <a:xfrm>
            <a:off x="1" y="0"/>
            <a:ext cx="14287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pic>
        <p:nvPicPr>
          <p:cNvPr id="10" name="Picture 9">
            <a:extLst>
              <a:ext uri="{FF2B5EF4-FFF2-40B4-BE49-F238E27FC236}">
                <a16:creationId xmlns:a16="http://schemas.microsoft.com/office/drawing/2014/main" id="{F6B7A5AF-4C32-144D-9D36-346EC40D9ABC}"/>
              </a:ext>
            </a:extLst>
          </p:cNvPr>
          <p:cNvPicPr>
            <a:picLocks noChangeAspect="1"/>
          </p:cNvPicPr>
          <p:nvPr userDrawn="1"/>
        </p:nvPicPr>
        <p:blipFill rotWithShape="1">
          <a:blip r:embed="rId3"/>
          <a:srcRect l="10671" r="65756" b="41863"/>
          <a:stretch/>
        </p:blipFill>
        <p:spPr>
          <a:xfrm>
            <a:off x="10648950" y="3966569"/>
            <a:ext cx="1684761" cy="2947915"/>
          </a:xfrm>
          <a:prstGeom prst="rect">
            <a:avLst/>
          </a:prstGeom>
        </p:spPr>
      </p:pic>
      <p:sp>
        <p:nvSpPr>
          <p:cNvPr id="6" name="Date Placeholder 5">
            <a:extLst>
              <a:ext uri="{FF2B5EF4-FFF2-40B4-BE49-F238E27FC236}">
                <a16:creationId xmlns:a16="http://schemas.microsoft.com/office/drawing/2014/main" id="{447F6E9A-388B-7843-84C7-47D1BD3D7CEC}"/>
              </a:ext>
            </a:extLst>
          </p:cNvPr>
          <p:cNvSpPr>
            <a:spLocks noGrp="1"/>
          </p:cNvSpPr>
          <p:nvPr>
            <p:ph type="dt" sz="half" idx="11"/>
          </p:nvPr>
        </p:nvSpPr>
        <p:spPr/>
        <p:txBody>
          <a:bodyPr/>
          <a:lstStyle>
            <a:lvl1pPr>
              <a:defRPr>
                <a:solidFill>
                  <a:schemeClr val="bg1"/>
                </a:solidFill>
              </a:defRPr>
            </a:lvl1pPr>
          </a:lstStyle>
          <a:p>
            <a:fld id="{3AEDF6B0-F5CD-E14B-A5A7-939223A3FACA}" type="datetime1">
              <a:t>05-02-2024</a:t>
            </a:fld>
            <a:endParaRPr lang="en-DK"/>
          </a:p>
        </p:txBody>
      </p:sp>
      <p:sp>
        <p:nvSpPr>
          <p:cNvPr id="8" name="Footer Placeholder 7">
            <a:extLst>
              <a:ext uri="{FF2B5EF4-FFF2-40B4-BE49-F238E27FC236}">
                <a16:creationId xmlns:a16="http://schemas.microsoft.com/office/drawing/2014/main" id="{069A4E30-54B8-D841-B7E1-F4FF79DF9C79}"/>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4213683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 mørk baggr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8C97ED-28F1-2042-9DF4-C9A277DE13FF}"/>
              </a:ext>
            </a:extLst>
          </p:cNvPr>
          <p:cNvSpPr/>
          <p:nvPr userDrawn="1"/>
        </p:nvSpPr>
        <p:spPr>
          <a:xfrm>
            <a:off x="139700" y="0"/>
            <a:ext cx="120522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3" name="Content Placeholder 2">
            <a:extLst>
              <a:ext uri="{FF2B5EF4-FFF2-40B4-BE49-F238E27FC236}">
                <a16:creationId xmlns:a16="http://schemas.microsoft.com/office/drawing/2014/main" id="{E074E69A-D904-D147-BD2C-47A9566A2BF9}"/>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4" name="Title 3">
            <a:extLst>
              <a:ext uri="{FF2B5EF4-FFF2-40B4-BE49-F238E27FC236}">
                <a16:creationId xmlns:a16="http://schemas.microsoft.com/office/drawing/2014/main" id="{45F1E5EA-0644-DF46-A7B1-274B2062E117}"/>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DK"/>
          </a:p>
        </p:txBody>
      </p:sp>
      <p:sp>
        <p:nvSpPr>
          <p:cNvPr id="2" name="Slide Number Placeholder 1">
            <a:extLst>
              <a:ext uri="{FF2B5EF4-FFF2-40B4-BE49-F238E27FC236}">
                <a16:creationId xmlns:a16="http://schemas.microsoft.com/office/drawing/2014/main" id="{750D4EF4-C1E7-F244-A90E-5B63438B62D6}"/>
              </a:ext>
            </a:extLst>
          </p:cNvPr>
          <p:cNvSpPr>
            <a:spLocks noGrp="1"/>
          </p:cNvSpPr>
          <p:nvPr>
            <p:ph type="sldNum" sz="quarter" idx="10"/>
          </p:nvPr>
        </p:nvSpPr>
        <p:spPr/>
        <p:txBody>
          <a:bodyPr/>
          <a:lstStyle>
            <a:lvl1pPr>
              <a:defRPr>
                <a:solidFill>
                  <a:schemeClr val="bg1"/>
                </a:solidFill>
              </a:defRPr>
            </a:lvl1pPr>
          </a:lstStyle>
          <a:p>
            <a:pPr marL="180975" indent="-180975"/>
            <a:r>
              <a:rPr lang="en-GB"/>
              <a:t>Side </a:t>
            </a:r>
            <a:fld id="{EDB0DC35-459C-3B4E-A4B1-B3E8F3307FCE}" type="slidenum">
              <a:rPr lang="en-DK"/>
              <a:pPr marL="180975" indent="-180975"/>
              <a:t>‹nr.›</a:t>
            </a:fld>
            <a:endParaRPr lang="en-DK"/>
          </a:p>
        </p:txBody>
      </p:sp>
      <p:pic>
        <p:nvPicPr>
          <p:cNvPr id="7" name="Picture 6">
            <a:extLst>
              <a:ext uri="{FF2B5EF4-FFF2-40B4-BE49-F238E27FC236}">
                <a16:creationId xmlns:a16="http://schemas.microsoft.com/office/drawing/2014/main" id="{0FB4DD02-C0F4-4947-AEA3-A518291493E7}"/>
              </a:ext>
            </a:extLst>
          </p:cNvPr>
          <p:cNvPicPr>
            <a:picLocks noChangeAspect="1"/>
          </p:cNvPicPr>
          <p:nvPr userDrawn="1"/>
        </p:nvPicPr>
        <p:blipFill rotWithShape="1">
          <a:blip r:embed="rId2"/>
          <a:srcRect b="22980"/>
          <a:stretch/>
        </p:blipFill>
        <p:spPr>
          <a:xfrm>
            <a:off x="488950" y="447938"/>
            <a:ext cx="858395" cy="888737"/>
          </a:xfrm>
          <a:prstGeom prst="rect">
            <a:avLst/>
          </a:prstGeom>
        </p:spPr>
      </p:pic>
      <p:pic>
        <p:nvPicPr>
          <p:cNvPr id="9" name="Picture 8">
            <a:extLst>
              <a:ext uri="{FF2B5EF4-FFF2-40B4-BE49-F238E27FC236}">
                <a16:creationId xmlns:a16="http://schemas.microsoft.com/office/drawing/2014/main" id="{4C43FA64-DC2B-2A47-A6D8-471173CA456C}"/>
              </a:ext>
            </a:extLst>
          </p:cNvPr>
          <p:cNvPicPr>
            <a:picLocks noChangeAspect="1"/>
          </p:cNvPicPr>
          <p:nvPr userDrawn="1"/>
        </p:nvPicPr>
        <p:blipFill rotWithShape="1">
          <a:blip r:embed="rId3"/>
          <a:srcRect l="37825" r="44355" b="41854"/>
          <a:stretch/>
        </p:blipFill>
        <p:spPr>
          <a:xfrm>
            <a:off x="10964207" y="3963727"/>
            <a:ext cx="1273248" cy="2947915"/>
          </a:xfrm>
          <a:prstGeom prst="rect">
            <a:avLst/>
          </a:prstGeom>
        </p:spPr>
      </p:pic>
      <p:sp>
        <p:nvSpPr>
          <p:cNvPr id="6" name="Date Placeholder 5">
            <a:extLst>
              <a:ext uri="{FF2B5EF4-FFF2-40B4-BE49-F238E27FC236}">
                <a16:creationId xmlns:a16="http://schemas.microsoft.com/office/drawing/2014/main" id="{5E2F49D2-1D38-C549-AFD7-BAF7225423DA}"/>
              </a:ext>
            </a:extLst>
          </p:cNvPr>
          <p:cNvSpPr>
            <a:spLocks noGrp="1"/>
          </p:cNvSpPr>
          <p:nvPr>
            <p:ph type="dt" sz="half" idx="11"/>
          </p:nvPr>
        </p:nvSpPr>
        <p:spPr/>
        <p:txBody>
          <a:bodyPr/>
          <a:lstStyle>
            <a:lvl1pPr>
              <a:defRPr>
                <a:solidFill>
                  <a:schemeClr val="bg1"/>
                </a:solidFill>
              </a:defRPr>
            </a:lvl1pPr>
          </a:lstStyle>
          <a:p>
            <a:fld id="{4B363BC7-117B-7C42-849D-1BFCB9FAE5B8}" type="datetime1">
              <a:t>05-02-2024</a:t>
            </a:fld>
            <a:endParaRPr lang="en-DK"/>
          </a:p>
        </p:txBody>
      </p:sp>
      <p:sp>
        <p:nvSpPr>
          <p:cNvPr id="11" name="Footer Placeholder 10">
            <a:extLst>
              <a:ext uri="{FF2B5EF4-FFF2-40B4-BE49-F238E27FC236}">
                <a16:creationId xmlns:a16="http://schemas.microsoft.com/office/drawing/2014/main" id="{78D1D94E-B680-E34F-945B-F0DCAC4BA2D8}"/>
              </a:ext>
            </a:extLst>
          </p:cNvPr>
          <p:cNvSpPr>
            <a:spLocks noGrp="1"/>
          </p:cNvSpPr>
          <p:nvPr>
            <p:ph type="ftr" sz="quarter" idx="12"/>
          </p:nvPr>
        </p:nvSpPr>
        <p:spPr/>
        <p:txBody>
          <a:bodyPr/>
          <a:lstStyle>
            <a:lvl1pPr>
              <a:defRPr>
                <a:solidFill>
                  <a:schemeClr val="bg1"/>
                </a:solidFill>
              </a:defRPr>
            </a:lvl1pPr>
          </a:lstStyle>
          <a:p>
            <a:r>
              <a:rPr lang="en-GB"/>
              <a:t>Titel på PP, Oplægsholder titel, Oplægsholder navn</a:t>
            </a:r>
            <a:endParaRPr lang="en-DK"/>
          </a:p>
        </p:txBody>
      </p:sp>
    </p:spTree>
    <p:extLst>
      <p:ext uri="{BB962C8B-B14F-4D97-AF65-F5344CB8AC3E}">
        <p14:creationId xmlns:p14="http://schemas.microsoft.com/office/powerpoint/2010/main" val="15840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50142-BBA2-6642-97B4-666525D1454F}"/>
              </a:ext>
            </a:extLst>
          </p:cNvPr>
          <p:cNvSpPr>
            <a:spLocks noGrp="1"/>
          </p:cNvSpPr>
          <p:nvPr>
            <p:ph type="title"/>
          </p:nvPr>
        </p:nvSpPr>
        <p:spPr>
          <a:xfrm>
            <a:off x="1686910" y="447938"/>
            <a:ext cx="9089040" cy="797537"/>
          </a:xfrm>
          <a:prstGeom prst="rect">
            <a:avLst/>
          </a:prstGeom>
        </p:spPr>
        <p:txBody>
          <a:bodyPr vert="horz" lIns="0" tIns="0" rIns="0" bIns="0" rtlCol="0" anchor="b" anchorCtr="0">
            <a:normAutofit/>
          </a:bodyPr>
          <a:lstStyle/>
          <a:p>
            <a:endParaRPr lang="en-DK"/>
          </a:p>
        </p:txBody>
      </p:sp>
      <p:sp>
        <p:nvSpPr>
          <p:cNvPr id="3" name="Text Placeholder 2">
            <a:extLst>
              <a:ext uri="{FF2B5EF4-FFF2-40B4-BE49-F238E27FC236}">
                <a16:creationId xmlns:a16="http://schemas.microsoft.com/office/drawing/2014/main" id="{72D97DA2-A384-7842-8FE4-5D0E69845677}"/>
              </a:ext>
            </a:extLst>
          </p:cNvPr>
          <p:cNvSpPr>
            <a:spLocks noGrp="1"/>
          </p:cNvSpPr>
          <p:nvPr>
            <p:ph type="body" idx="1"/>
          </p:nvPr>
        </p:nvSpPr>
        <p:spPr>
          <a:xfrm>
            <a:off x="1686910" y="1657205"/>
            <a:ext cx="9089040" cy="4440928"/>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pic>
        <p:nvPicPr>
          <p:cNvPr id="7" name="Picture 6">
            <a:extLst>
              <a:ext uri="{FF2B5EF4-FFF2-40B4-BE49-F238E27FC236}">
                <a16:creationId xmlns:a16="http://schemas.microsoft.com/office/drawing/2014/main" id="{3A1972E0-9713-4949-8065-02A4226D5A70}"/>
              </a:ext>
            </a:extLst>
          </p:cNvPr>
          <p:cNvPicPr>
            <a:picLocks noChangeAspect="1"/>
          </p:cNvPicPr>
          <p:nvPr userDrawn="1"/>
        </p:nvPicPr>
        <p:blipFill>
          <a:blip r:embed="rId31"/>
          <a:stretch>
            <a:fillRect/>
          </a:stretch>
        </p:blipFill>
        <p:spPr>
          <a:xfrm>
            <a:off x="488045" y="447939"/>
            <a:ext cx="853694" cy="874686"/>
          </a:xfrm>
          <a:prstGeom prst="rect">
            <a:avLst/>
          </a:prstGeom>
        </p:spPr>
      </p:pic>
      <p:sp>
        <p:nvSpPr>
          <p:cNvPr id="4" name="Rectangle 3">
            <a:extLst>
              <a:ext uri="{FF2B5EF4-FFF2-40B4-BE49-F238E27FC236}">
                <a16:creationId xmlns:a16="http://schemas.microsoft.com/office/drawing/2014/main" id="{8720AB8C-47EB-284B-BEF0-3CAC31FCFE86}"/>
              </a:ext>
            </a:extLst>
          </p:cNvPr>
          <p:cNvSpPr/>
          <p:nvPr userDrawn="1"/>
        </p:nvSpPr>
        <p:spPr>
          <a:xfrm>
            <a:off x="1" y="0"/>
            <a:ext cx="14287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Slide Number Placeholder 11">
            <a:extLst>
              <a:ext uri="{FF2B5EF4-FFF2-40B4-BE49-F238E27FC236}">
                <a16:creationId xmlns:a16="http://schemas.microsoft.com/office/drawing/2014/main" id="{76EEAD9F-26F0-DF48-B9B7-D3450C237763}"/>
              </a:ext>
            </a:extLst>
          </p:cNvPr>
          <p:cNvSpPr>
            <a:spLocks noGrp="1"/>
          </p:cNvSpPr>
          <p:nvPr>
            <p:ph type="sldNum" sz="quarter" idx="4"/>
          </p:nvPr>
        </p:nvSpPr>
        <p:spPr>
          <a:xfrm rot="16200000">
            <a:off x="362689" y="3327135"/>
            <a:ext cx="1104405" cy="283729"/>
          </a:xfrm>
          <a:prstGeom prst="rect">
            <a:avLst/>
          </a:prstGeom>
        </p:spPr>
        <p:txBody>
          <a:bodyPr lIns="0" tIns="0" rIns="0" bIns="0" anchor="ctr" anchorCtr="0"/>
          <a:lstStyle>
            <a:lvl1pPr algn="l">
              <a:buFontTx/>
              <a:buBlip>
                <a:blip r:embed="rId32"/>
              </a:buBlip>
              <a:defRPr sz="1400"/>
            </a:lvl1pPr>
          </a:lstStyle>
          <a:p>
            <a:pPr marL="180975" indent="-180975"/>
            <a:r>
              <a:rPr lang="en-GB"/>
              <a:t>Side </a:t>
            </a:r>
            <a:fld id="{EDB0DC35-459C-3B4E-A4B1-B3E8F3307FCE}" type="slidenum">
              <a:rPr lang="en-DK"/>
              <a:pPr marL="180975" indent="-180975"/>
              <a:t>‹nr.›</a:t>
            </a:fld>
            <a:endParaRPr lang="en-DK" sz="1400"/>
          </a:p>
        </p:txBody>
      </p:sp>
      <p:sp>
        <p:nvSpPr>
          <p:cNvPr id="8" name="Footer Placeholder 4">
            <a:extLst>
              <a:ext uri="{FF2B5EF4-FFF2-40B4-BE49-F238E27FC236}">
                <a16:creationId xmlns:a16="http://schemas.microsoft.com/office/drawing/2014/main" id="{6FEAF04A-204F-AC49-871E-33511BA070CA}"/>
              </a:ext>
            </a:extLst>
          </p:cNvPr>
          <p:cNvSpPr>
            <a:spLocks noGrp="1"/>
          </p:cNvSpPr>
          <p:nvPr>
            <p:ph type="ftr" sz="quarter" idx="3"/>
          </p:nvPr>
        </p:nvSpPr>
        <p:spPr>
          <a:xfrm>
            <a:off x="2759074" y="6356349"/>
            <a:ext cx="8016876" cy="279582"/>
          </a:xfrm>
          <a:prstGeom prst="rect">
            <a:avLst/>
          </a:prstGeom>
        </p:spPr>
        <p:txBody>
          <a:bodyPr vert="horz" lIns="0" tIns="0" rIns="0" bIns="0" rtlCol="0" anchor="ctr"/>
          <a:lstStyle>
            <a:lvl1pPr algn="l">
              <a:defRPr sz="1200">
                <a:solidFill>
                  <a:schemeClr val="tx1"/>
                </a:solidFill>
              </a:defRPr>
            </a:lvl1pPr>
          </a:lstStyle>
          <a:p>
            <a:r>
              <a:rPr lang="en-GB"/>
              <a:t>Titel på PP, Oplægsholder titel, Oplægsholder navn</a:t>
            </a:r>
            <a:endParaRPr lang="en-DK"/>
          </a:p>
        </p:txBody>
      </p:sp>
      <p:sp>
        <p:nvSpPr>
          <p:cNvPr id="9" name="Date Placeholder 3">
            <a:extLst>
              <a:ext uri="{FF2B5EF4-FFF2-40B4-BE49-F238E27FC236}">
                <a16:creationId xmlns:a16="http://schemas.microsoft.com/office/drawing/2014/main" id="{E5C2E710-BCD3-2041-8DB1-98969394E357}"/>
              </a:ext>
            </a:extLst>
          </p:cNvPr>
          <p:cNvSpPr>
            <a:spLocks noGrp="1"/>
          </p:cNvSpPr>
          <p:nvPr>
            <p:ph type="dt" sz="half" idx="2"/>
          </p:nvPr>
        </p:nvSpPr>
        <p:spPr>
          <a:xfrm>
            <a:off x="1686910" y="6356350"/>
            <a:ext cx="964215" cy="279582"/>
          </a:xfrm>
          <a:prstGeom prst="rect">
            <a:avLst/>
          </a:prstGeom>
        </p:spPr>
        <p:txBody>
          <a:bodyPr lIns="0" tIns="0" rIns="0" bIns="0" anchor="ctr" anchorCtr="0"/>
          <a:lstStyle>
            <a:lvl1pPr>
              <a:defRPr sz="1200"/>
            </a:lvl1pPr>
          </a:lstStyle>
          <a:p>
            <a:fld id="{BAE43D5D-9ED8-6542-8FC8-5B1BBA98D061}" type="datetime1">
              <a:t>05-02-2024</a:t>
            </a:fld>
            <a:endParaRPr lang="en-DK"/>
          </a:p>
        </p:txBody>
      </p:sp>
    </p:spTree>
    <p:extLst>
      <p:ext uri="{BB962C8B-B14F-4D97-AF65-F5344CB8AC3E}">
        <p14:creationId xmlns:p14="http://schemas.microsoft.com/office/powerpoint/2010/main" val="263545641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58" r:id="rId3"/>
    <p:sldLayoutId id="2147483660" r:id="rId4"/>
    <p:sldLayoutId id="2147483676" r:id="rId5"/>
    <p:sldLayoutId id="2147483677" r:id="rId6"/>
    <p:sldLayoutId id="2147483662" r:id="rId7"/>
    <p:sldLayoutId id="2147483650" r:id="rId8"/>
    <p:sldLayoutId id="2147483663" r:id="rId9"/>
    <p:sldLayoutId id="2147483652" r:id="rId10"/>
    <p:sldLayoutId id="2147483665" r:id="rId11"/>
    <p:sldLayoutId id="2147483664" r:id="rId12"/>
    <p:sldLayoutId id="2147483666" r:id="rId13"/>
    <p:sldLayoutId id="2147483678" r:id="rId14"/>
    <p:sldLayoutId id="2147483679" r:id="rId15"/>
    <p:sldLayoutId id="2147483680" r:id="rId16"/>
    <p:sldLayoutId id="2147483667" r:id="rId17"/>
    <p:sldLayoutId id="2147483675" r:id="rId18"/>
    <p:sldLayoutId id="2147483668" r:id="rId19"/>
    <p:sldLayoutId id="2147483661" r:id="rId20"/>
    <p:sldLayoutId id="2147483671" r:id="rId21"/>
    <p:sldLayoutId id="2147483681" r:id="rId22"/>
    <p:sldLayoutId id="2147483657" r:id="rId23"/>
    <p:sldLayoutId id="2147483669" r:id="rId24"/>
    <p:sldLayoutId id="2147483672" r:id="rId25"/>
    <p:sldLayoutId id="2147483654" r:id="rId26"/>
    <p:sldLayoutId id="2147483655" r:id="rId27"/>
    <p:sldLayoutId id="2147483674" r:id="rId28"/>
    <p:sldLayoutId id="2147483673" r:id="rId29"/>
  </p:sldLayoutIdLst>
  <p:hf hdr="0"/>
  <p:txStyles>
    <p:titleStyle>
      <a:lvl1pPr algn="l" defTabSz="914400" rtl="0" eaLnBrk="1" latinLnBrk="0" hangingPunct="1">
        <a:lnSpc>
          <a:spcPct val="90000"/>
        </a:lnSpc>
        <a:spcBef>
          <a:spcPct val="0"/>
        </a:spcBef>
        <a:buNone/>
        <a:defRPr sz="4200" b="0" kern="1200">
          <a:solidFill>
            <a:schemeClr val="tx1"/>
          </a:solidFill>
          <a:latin typeface="+mj-lt"/>
          <a:ea typeface="+mj-ea"/>
          <a:cs typeface="Calibri" panose="020F0502020204030204" pitchFamily="34" charset="0"/>
        </a:defRPr>
      </a:lvl1pPr>
    </p:titleStyle>
    <p:bodyStyle>
      <a:lvl1pPr marL="184150" indent="-184150" algn="l" defTabSz="914400" rtl="0" eaLnBrk="1" latinLnBrk="0" hangingPunct="1">
        <a:lnSpc>
          <a:spcPct val="100000"/>
        </a:lnSpc>
        <a:spcBef>
          <a:spcPts val="1000"/>
        </a:spcBef>
        <a:buFontTx/>
        <a:buBlip>
          <a:blip r:embed="rId32"/>
        </a:buBlip>
        <a:tabLst/>
        <a:defRPr sz="2100" kern="1200">
          <a:solidFill>
            <a:schemeClr val="tx1"/>
          </a:solidFill>
          <a:latin typeface="+mn-lt"/>
          <a:ea typeface="+mn-ea"/>
          <a:cs typeface="+mn-cs"/>
        </a:defRPr>
      </a:lvl1pPr>
      <a:lvl2pPr marL="357188"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2pPr>
      <a:lvl3pPr marL="541338" indent="-184150"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3pPr>
      <a:lvl4pPr marL="715963" indent="-174625"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4pPr>
      <a:lvl5pPr marL="889000" indent="-173038" algn="l" defTabSz="914400" rtl="0" eaLnBrk="1" latinLnBrk="0" hangingPunct="1">
        <a:lnSpc>
          <a:spcPct val="100000"/>
        </a:lnSpc>
        <a:spcBef>
          <a:spcPts val="500"/>
        </a:spcBef>
        <a:buFontTx/>
        <a:buBlip>
          <a:blip r:embed="rId32"/>
        </a:buBlip>
        <a:tabLst/>
        <a:defRPr sz="2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42" userDrawn="1">
          <p15:clr>
            <a:srgbClr val="F26B43"/>
          </p15:clr>
        </p15:guide>
        <p15:guide id="2" pos="3840" userDrawn="1">
          <p15:clr>
            <a:srgbClr val="F26B43"/>
          </p15:clr>
        </p15:guide>
        <p15:guide id="3" pos="1059" userDrawn="1">
          <p15:clr>
            <a:srgbClr val="F26B43"/>
          </p15:clr>
        </p15:guide>
        <p15:guide id="4" pos="678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String" TargetMode="External"/><Relationship Id="rId2" Type="http://schemas.openxmlformats.org/officeDocument/2006/relationships/hyperlink" Target="https://www.w3schools.com/js/js_string_methods.asp" TargetMode="External"/><Relationship Id="rId1" Type="http://schemas.openxmlformats.org/officeDocument/2006/relationships/slideLayout" Target="../slideLayouts/slideLayout22.xml"/><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Math" TargetMode="External"/><Relationship Id="rId2" Type="http://schemas.openxmlformats.org/officeDocument/2006/relationships/hyperlink" Target="https://www.w3schools.com/js/js_math.asp" TargetMode="External"/><Relationship Id="rId1" Type="http://schemas.openxmlformats.org/officeDocument/2006/relationships/slideLayout" Target="../slideLayouts/slideLayout22.xml"/><Relationship Id="rId6" Type="http://schemas.openxmlformats.org/officeDocument/2006/relationships/image" Target="../media/image19.jpg"/><Relationship Id="rId5" Type="http://schemas.openxmlformats.org/officeDocument/2006/relationships/hyperlink" Target="https://developer.mozilla.org/en-US/docs/Web/JavaScript/Reference/Global_Objects/Date" TargetMode="External"/><Relationship Id="rId4" Type="http://schemas.openxmlformats.org/officeDocument/2006/relationships/hyperlink" Target="https://www.w3schools.com/js/js_dates.asp"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Number" TargetMode="External"/><Relationship Id="rId2" Type="http://schemas.openxmlformats.org/officeDocument/2006/relationships/hyperlink" Target="https://www.w3schools.com/js/js_number_methods.asp" TargetMode="External"/><Relationship Id="rId1" Type="http://schemas.openxmlformats.org/officeDocument/2006/relationships/slideLayout" Target="../slideLayouts/slideLayout22.xml"/><Relationship Id="rId5" Type="http://schemas.openxmlformats.org/officeDocument/2006/relationships/image" Target="../media/image20.jpg"/><Relationship Id="rId4" Type="http://schemas.openxmlformats.org/officeDocument/2006/relationships/hyperlink" Target="https://www.w3schools.com/js/js_numbers.asp"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B70FB-D608-B540-907D-EC60906655FF}"/>
              </a:ext>
            </a:extLst>
          </p:cNvPr>
          <p:cNvSpPr>
            <a:spLocks noGrp="1"/>
          </p:cNvSpPr>
          <p:nvPr>
            <p:ph type="ctrTitle"/>
          </p:nvPr>
        </p:nvSpPr>
        <p:spPr/>
        <p:txBody>
          <a:bodyPr/>
          <a:lstStyle/>
          <a:p>
            <a:r>
              <a:rPr lang="da-DK" dirty="0"/>
              <a:t>JavaScript introduktion</a:t>
            </a:r>
            <a:endParaRPr lang="en-DK" dirty="0"/>
          </a:p>
        </p:txBody>
      </p:sp>
      <p:sp>
        <p:nvSpPr>
          <p:cNvPr id="3" name="Subtitle 2">
            <a:extLst>
              <a:ext uri="{FF2B5EF4-FFF2-40B4-BE49-F238E27FC236}">
                <a16:creationId xmlns:a16="http://schemas.microsoft.com/office/drawing/2014/main" id="{1A6024CB-6FF9-6E4E-B7D2-76CF60A7EEAA}"/>
              </a:ext>
            </a:extLst>
          </p:cNvPr>
          <p:cNvSpPr>
            <a:spLocks noGrp="1"/>
          </p:cNvSpPr>
          <p:nvPr>
            <p:ph type="subTitle" idx="1"/>
          </p:nvPr>
        </p:nvSpPr>
        <p:spPr/>
        <p:txBody>
          <a:bodyPr>
            <a:normAutofit/>
          </a:bodyPr>
          <a:lstStyle/>
          <a:p>
            <a:r>
              <a:rPr lang="da-DK" dirty="0"/>
              <a:t>Variabler og datatyper</a:t>
            </a:r>
            <a:endParaRPr lang="en-DK" dirty="0"/>
          </a:p>
        </p:txBody>
      </p:sp>
    </p:spTree>
    <p:extLst>
      <p:ext uri="{BB962C8B-B14F-4D97-AF65-F5344CB8AC3E}">
        <p14:creationId xmlns:p14="http://schemas.microsoft.com/office/powerpoint/2010/main" val="2205263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F4F37D-3F34-4671-979E-F2DA347EEC9C}"/>
              </a:ext>
            </a:extLst>
          </p:cNvPr>
          <p:cNvSpPr>
            <a:spLocks noGrp="1"/>
          </p:cNvSpPr>
          <p:nvPr>
            <p:ph type="title"/>
          </p:nvPr>
        </p:nvSpPr>
        <p:spPr/>
        <p:txBody>
          <a:bodyPr/>
          <a:lstStyle/>
          <a:p>
            <a:r>
              <a:rPr lang="da-DK" dirty="0"/>
              <a:t>Variabler</a:t>
            </a:r>
          </a:p>
        </p:txBody>
      </p:sp>
      <p:sp>
        <p:nvSpPr>
          <p:cNvPr id="3" name="Pladsholder til indhold 2">
            <a:extLst>
              <a:ext uri="{FF2B5EF4-FFF2-40B4-BE49-F238E27FC236}">
                <a16:creationId xmlns:a16="http://schemas.microsoft.com/office/drawing/2014/main" id="{A1015221-9DBB-4F04-B077-1C0F37CD76F2}"/>
              </a:ext>
            </a:extLst>
          </p:cNvPr>
          <p:cNvSpPr>
            <a:spLocks noGrp="1"/>
          </p:cNvSpPr>
          <p:nvPr>
            <p:ph sz="half" idx="1"/>
          </p:nvPr>
        </p:nvSpPr>
        <p:spPr/>
        <p:txBody>
          <a:bodyPr>
            <a:normAutofit lnSpcReduction="10000"/>
          </a:bodyPr>
          <a:lstStyle/>
          <a:p>
            <a:pPr>
              <a:spcBef>
                <a:spcPts val="1200"/>
              </a:spcBef>
            </a:pPr>
            <a:r>
              <a:rPr lang="da-DK" dirty="0"/>
              <a:t>Variabler erklæres ikke som en bestemt type, som man fx kender det fra C#</a:t>
            </a:r>
          </a:p>
          <a:p>
            <a:pPr lvl="1">
              <a:spcBef>
                <a:spcPts val="1200"/>
              </a:spcBef>
            </a:pPr>
            <a:r>
              <a:rPr lang="da-DK" dirty="0"/>
              <a:t>JavaScript finder selv ud af, om de data variablen indeholder er </a:t>
            </a:r>
            <a:r>
              <a:rPr lang="da-DK" dirty="0" err="1"/>
              <a:t>number</a:t>
            </a:r>
            <a:r>
              <a:rPr lang="da-DK" dirty="0"/>
              <a:t>, </a:t>
            </a:r>
            <a:r>
              <a:rPr lang="da-DK" dirty="0" err="1"/>
              <a:t>string</a:t>
            </a:r>
            <a:r>
              <a:rPr lang="da-DK" dirty="0"/>
              <a:t>, </a:t>
            </a:r>
            <a:r>
              <a:rPr lang="da-DK" dirty="0" err="1"/>
              <a:t>bool</a:t>
            </a:r>
            <a:r>
              <a:rPr lang="da-DK" dirty="0"/>
              <a:t> eller andet</a:t>
            </a:r>
          </a:p>
          <a:p>
            <a:pPr lvl="1">
              <a:spcBef>
                <a:spcPts val="1200"/>
              </a:spcBef>
            </a:pPr>
            <a:r>
              <a:rPr lang="da-DK" dirty="0"/>
              <a:t>Når JavaScript har identificeret datatypen, betragter den variablen som et objekt af den type</a:t>
            </a:r>
          </a:p>
          <a:p>
            <a:pPr lvl="2">
              <a:spcBef>
                <a:spcPts val="1200"/>
              </a:spcBef>
            </a:pPr>
            <a:r>
              <a:rPr lang="da-DK" dirty="0"/>
              <a:t>Fx vil variablen let </a:t>
            </a:r>
            <a:r>
              <a:rPr lang="da-DK" dirty="0" err="1"/>
              <a:t>name</a:t>
            </a:r>
            <a:r>
              <a:rPr lang="da-DK" dirty="0"/>
              <a:t> = ”Hanne” blive opfattet som et objekt af typen </a:t>
            </a:r>
            <a:r>
              <a:rPr lang="da-DK" dirty="0" err="1"/>
              <a:t>String</a:t>
            </a:r>
            <a:r>
              <a:rPr lang="da-DK" dirty="0"/>
              <a:t>, og du får derfor adgang til alle de properties og metoder, som findes på </a:t>
            </a:r>
            <a:r>
              <a:rPr lang="da-DK" dirty="0" err="1"/>
              <a:t>String</a:t>
            </a:r>
            <a:r>
              <a:rPr lang="da-DK" dirty="0"/>
              <a:t> objekter</a:t>
            </a:r>
          </a:p>
          <a:p>
            <a:pPr lvl="3">
              <a:spcBef>
                <a:spcPts val="1200"/>
              </a:spcBef>
            </a:pPr>
            <a:r>
              <a:rPr lang="da-DK" dirty="0" err="1"/>
              <a:t>name.length</a:t>
            </a:r>
            <a:r>
              <a:rPr lang="da-DK" dirty="0"/>
              <a:t> </a:t>
            </a:r>
            <a:r>
              <a:rPr lang="da-DK" dirty="0" err="1"/>
              <a:t>propertien</a:t>
            </a:r>
            <a:r>
              <a:rPr lang="da-DK" dirty="0"/>
              <a:t> returnerer fx længden på en streng (her 5)</a:t>
            </a:r>
          </a:p>
          <a:p>
            <a:pPr lvl="3">
              <a:spcBef>
                <a:spcPts val="1200"/>
              </a:spcBef>
            </a:pPr>
            <a:r>
              <a:rPr lang="da-DK" dirty="0"/>
              <a:t>Du kan finde flere </a:t>
            </a:r>
            <a:r>
              <a:rPr lang="da-DK" dirty="0" err="1"/>
              <a:t>String</a:t>
            </a:r>
            <a:r>
              <a:rPr lang="da-DK" dirty="0"/>
              <a:t> properties og metoder på </a:t>
            </a:r>
            <a:r>
              <a:rPr lang="da-DK" dirty="0">
                <a:hlinkClick r:id="rId2"/>
              </a:rPr>
              <a:t>w3schools</a:t>
            </a:r>
            <a:r>
              <a:rPr lang="da-DK" dirty="0"/>
              <a:t> og </a:t>
            </a:r>
            <a:r>
              <a:rPr lang="da-DK" dirty="0">
                <a:hlinkClick r:id="rId3"/>
              </a:rPr>
              <a:t>MDN</a:t>
            </a:r>
            <a:endParaRPr lang="en-US" dirty="0"/>
          </a:p>
          <a:p>
            <a:pPr marL="0" indent="0">
              <a:buNone/>
            </a:pPr>
            <a:endParaRPr lang="da-DK" dirty="0"/>
          </a:p>
        </p:txBody>
      </p:sp>
      <p:sp>
        <p:nvSpPr>
          <p:cNvPr id="4" name="Pladsholder til slidenummer 3">
            <a:extLst>
              <a:ext uri="{FF2B5EF4-FFF2-40B4-BE49-F238E27FC236}">
                <a16:creationId xmlns:a16="http://schemas.microsoft.com/office/drawing/2014/main" id="{3C42B0B5-F487-43F1-8DAB-833CBB43B2A9}"/>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10</a:t>
            </a:fld>
            <a:r>
              <a:rPr lang="da-DK" dirty="0"/>
              <a:t>  </a:t>
            </a:r>
            <a:endParaRPr lang="en-DK" dirty="0"/>
          </a:p>
        </p:txBody>
      </p:sp>
      <p:pic>
        <p:nvPicPr>
          <p:cNvPr id="8" name="Pladsholder til billede 7">
            <a:extLst>
              <a:ext uri="{FF2B5EF4-FFF2-40B4-BE49-F238E27FC236}">
                <a16:creationId xmlns:a16="http://schemas.microsoft.com/office/drawing/2014/main" id="{4D76CA94-1BC4-417C-87DB-44338D95EFB4}"/>
              </a:ext>
            </a:extLst>
          </p:cNvPr>
          <p:cNvPicPr>
            <a:picLocks noGrp="1" noChangeAspect="1"/>
          </p:cNvPicPr>
          <p:nvPr>
            <p:ph type="pic" sz="quarter" idx="10"/>
          </p:nvPr>
        </p:nvPicPr>
        <p:blipFill>
          <a:blip r:embed="rId4"/>
          <a:srcRect t="297" b="297"/>
          <a:stretch>
            <a:fillRect/>
          </a:stretch>
        </p:blipFill>
        <p:spPr/>
      </p:pic>
      <p:sp>
        <p:nvSpPr>
          <p:cNvPr id="6" name="Pladsholder til tekst 5">
            <a:extLst>
              <a:ext uri="{FF2B5EF4-FFF2-40B4-BE49-F238E27FC236}">
                <a16:creationId xmlns:a16="http://schemas.microsoft.com/office/drawing/2014/main" id="{890D4E7B-DED9-4B28-8942-274A4DC5E025}"/>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023845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A3BA32-9B7C-4453-915B-938F7219AF8B}"/>
              </a:ext>
            </a:extLst>
          </p:cNvPr>
          <p:cNvSpPr>
            <a:spLocks noGrp="1"/>
          </p:cNvSpPr>
          <p:nvPr>
            <p:ph type="title"/>
          </p:nvPr>
        </p:nvSpPr>
        <p:spPr/>
        <p:txBody>
          <a:bodyPr/>
          <a:lstStyle/>
          <a:p>
            <a:r>
              <a:rPr lang="da-DK" dirty="0"/>
              <a:t>Variabler</a:t>
            </a:r>
          </a:p>
        </p:txBody>
      </p:sp>
      <p:sp>
        <p:nvSpPr>
          <p:cNvPr id="3" name="Pladsholder til indhold 2">
            <a:extLst>
              <a:ext uri="{FF2B5EF4-FFF2-40B4-BE49-F238E27FC236}">
                <a16:creationId xmlns:a16="http://schemas.microsoft.com/office/drawing/2014/main" id="{94EC725C-40C4-4CEB-8547-4E399D7E012A}"/>
              </a:ext>
            </a:extLst>
          </p:cNvPr>
          <p:cNvSpPr>
            <a:spLocks noGrp="1"/>
          </p:cNvSpPr>
          <p:nvPr>
            <p:ph sz="half" idx="1"/>
          </p:nvPr>
        </p:nvSpPr>
        <p:spPr/>
        <p:txBody>
          <a:bodyPr/>
          <a:lstStyle/>
          <a:p>
            <a:r>
              <a:rPr lang="da-DK" dirty="0"/>
              <a:t>Herudover findes der flere vigtige klasser, som kan bruges på dine variabler:</a:t>
            </a:r>
          </a:p>
          <a:p>
            <a:pPr lvl="1"/>
            <a:r>
              <a:rPr lang="da-DK" dirty="0" err="1"/>
              <a:t>math</a:t>
            </a:r>
            <a:endParaRPr lang="da-DK" dirty="0"/>
          </a:p>
          <a:p>
            <a:pPr lvl="2"/>
            <a:r>
              <a:rPr lang="da-DK" dirty="0"/>
              <a:t>Anvendes til matematiske udregninger</a:t>
            </a:r>
          </a:p>
          <a:p>
            <a:pPr lvl="2"/>
            <a:r>
              <a:rPr lang="da-DK" dirty="0"/>
              <a:t>Du kan læse mere om </a:t>
            </a:r>
            <a:r>
              <a:rPr lang="da-DK" dirty="0" err="1"/>
              <a:t>math</a:t>
            </a:r>
            <a:r>
              <a:rPr lang="da-DK" dirty="0"/>
              <a:t> properties og metoder på </a:t>
            </a:r>
            <a:r>
              <a:rPr lang="da-DK" dirty="0">
                <a:hlinkClick r:id="rId2"/>
              </a:rPr>
              <a:t>w3schools</a:t>
            </a:r>
            <a:r>
              <a:rPr lang="da-DK" dirty="0"/>
              <a:t> og </a:t>
            </a:r>
            <a:r>
              <a:rPr lang="da-DK" dirty="0">
                <a:hlinkClick r:id="rId3"/>
              </a:rPr>
              <a:t>MDN</a:t>
            </a:r>
            <a:br>
              <a:rPr lang="da-DK" dirty="0"/>
            </a:br>
            <a:endParaRPr lang="da-DK" dirty="0"/>
          </a:p>
          <a:p>
            <a:pPr lvl="1"/>
            <a:r>
              <a:rPr lang="da-DK" dirty="0"/>
              <a:t>date </a:t>
            </a:r>
          </a:p>
          <a:p>
            <a:pPr lvl="2"/>
            <a:r>
              <a:rPr lang="da-DK" dirty="0"/>
              <a:t>Anvendes til dato-relaterede metoder og properties</a:t>
            </a:r>
          </a:p>
          <a:p>
            <a:pPr lvl="2"/>
            <a:r>
              <a:rPr lang="da-DK" dirty="0"/>
              <a:t>Du kan læse mere om date properties og metoder på </a:t>
            </a:r>
            <a:r>
              <a:rPr lang="da-DK" dirty="0">
                <a:hlinkClick r:id="rId4"/>
              </a:rPr>
              <a:t>w3schools</a:t>
            </a:r>
            <a:r>
              <a:rPr lang="da-DK" dirty="0"/>
              <a:t> og </a:t>
            </a:r>
            <a:r>
              <a:rPr lang="da-DK" dirty="0">
                <a:hlinkClick r:id="rId5"/>
              </a:rPr>
              <a:t>MDN</a:t>
            </a:r>
            <a:endParaRPr lang="da-DK" dirty="0"/>
          </a:p>
          <a:p>
            <a:pPr lvl="1"/>
            <a:endParaRPr lang="da-DK" dirty="0"/>
          </a:p>
        </p:txBody>
      </p:sp>
      <p:sp>
        <p:nvSpPr>
          <p:cNvPr id="4" name="Pladsholder til slidenummer 3">
            <a:extLst>
              <a:ext uri="{FF2B5EF4-FFF2-40B4-BE49-F238E27FC236}">
                <a16:creationId xmlns:a16="http://schemas.microsoft.com/office/drawing/2014/main" id="{0F490EE8-BEAF-4F52-937D-9EF4B07020D8}"/>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11</a:t>
            </a:fld>
            <a:r>
              <a:rPr lang="da-DK" dirty="0"/>
              <a:t>  </a:t>
            </a:r>
            <a:endParaRPr lang="en-DK" dirty="0"/>
          </a:p>
        </p:txBody>
      </p:sp>
      <p:pic>
        <p:nvPicPr>
          <p:cNvPr id="8" name="Pladsholder til billede 7">
            <a:extLst>
              <a:ext uri="{FF2B5EF4-FFF2-40B4-BE49-F238E27FC236}">
                <a16:creationId xmlns:a16="http://schemas.microsoft.com/office/drawing/2014/main" id="{80BB64EA-4E32-4715-BB70-8CB30232DF48}"/>
              </a:ext>
            </a:extLst>
          </p:cNvPr>
          <p:cNvPicPr>
            <a:picLocks noGrp="1" noChangeAspect="1"/>
          </p:cNvPicPr>
          <p:nvPr>
            <p:ph type="pic" sz="quarter" idx="10"/>
          </p:nvPr>
        </p:nvPicPr>
        <p:blipFill>
          <a:blip r:embed="rId6"/>
          <a:srcRect t="292" b="292"/>
          <a:stretch>
            <a:fillRect/>
          </a:stretch>
        </p:blipFill>
        <p:spPr/>
      </p:pic>
      <p:sp>
        <p:nvSpPr>
          <p:cNvPr id="6" name="Pladsholder til tekst 5">
            <a:extLst>
              <a:ext uri="{FF2B5EF4-FFF2-40B4-BE49-F238E27FC236}">
                <a16:creationId xmlns:a16="http://schemas.microsoft.com/office/drawing/2014/main" id="{5BB275BA-7F64-496A-8DEE-680EE184497F}"/>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613276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8EB426-B7B7-45D0-906E-3987B762AE28}"/>
              </a:ext>
            </a:extLst>
          </p:cNvPr>
          <p:cNvSpPr>
            <a:spLocks noGrp="1"/>
          </p:cNvSpPr>
          <p:nvPr>
            <p:ph type="title"/>
          </p:nvPr>
        </p:nvSpPr>
        <p:spPr/>
        <p:txBody>
          <a:bodyPr/>
          <a:lstStyle/>
          <a:p>
            <a:r>
              <a:rPr lang="da-DK" dirty="0"/>
              <a:t>Variabler</a:t>
            </a:r>
          </a:p>
        </p:txBody>
      </p:sp>
      <p:sp>
        <p:nvSpPr>
          <p:cNvPr id="3" name="Pladsholder til indhold 2">
            <a:extLst>
              <a:ext uri="{FF2B5EF4-FFF2-40B4-BE49-F238E27FC236}">
                <a16:creationId xmlns:a16="http://schemas.microsoft.com/office/drawing/2014/main" id="{FCCF04A4-79AC-4202-A1A5-F36CE4FEB528}"/>
              </a:ext>
            </a:extLst>
          </p:cNvPr>
          <p:cNvSpPr>
            <a:spLocks noGrp="1"/>
          </p:cNvSpPr>
          <p:nvPr>
            <p:ph sz="half" idx="1"/>
          </p:nvPr>
        </p:nvSpPr>
        <p:spPr/>
        <p:txBody>
          <a:bodyPr/>
          <a:lstStyle/>
          <a:p>
            <a:r>
              <a:rPr lang="da-DK" dirty="0"/>
              <a:t>Herudover findes der flere vigtige klasser, som kan bruges på dine variabler:</a:t>
            </a:r>
          </a:p>
          <a:p>
            <a:r>
              <a:rPr lang="da-DK" dirty="0" err="1"/>
              <a:t>Number</a:t>
            </a:r>
            <a:endParaRPr lang="da-DK" dirty="0"/>
          </a:p>
          <a:p>
            <a:pPr lvl="1"/>
            <a:r>
              <a:rPr lang="da-DK" dirty="0"/>
              <a:t>Anvendes på variabler, der identificeres som et tal</a:t>
            </a:r>
          </a:p>
          <a:p>
            <a:pPr lvl="1"/>
            <a:r>
              <a:rPr lang="da-DK" dirty="0"/>
              <a:t>Alle tal opfattes altid som en </a:t>
            </a:r>
            <a:r>
              <a:rPr lang="da-DK" dirty="0" err="1"/>
              <a:t>float</a:t>
            </a:r>
            <a:r>
              <a:rPr lang="da-DK" dirty="0"/>
              <a:t> - altså et decimaltal</a:t>
            </a:r>
          </a:p>
          <a:p>
            <a:pPr lvl="1"/>
            <a:r>
              <a:rPr lang="da-DK" dirty="0"/>
              <a:t>Du kan læse mere om </a:t>
            </a:r>
            <a:r>
              <a:rPr lang="da-DK" dirty="0" err="1"/>
              <a:t>Number</a:t>
            </a:r>
            <a:r>
              <a:rPr lang="da-DK" dirty="0"/>
              <a:t> properties og metoder på </a:t>
            </a:r>
            <a:r>
              <a:rPr lang="da-DK" dirty="0">
                <a:hlinkClick r:id="rId2"/>
              </a:rPr>
              <a:t>w3schools</a:t>
            </a:r>
            <a:r>
              <a:rPr lang="da-DK" dirty="0"/>
              <a:t> og </a:t>
            </a:r>
            <a:r>
              <a:rPr lang="da-DK" dirty="0">
                <a:hlinkClick r:id="rId3"/>
              </a:rPr>
              <a:t>MDN</a:t>
            </a:r>
            <a:endParaRPr lang="da-DK" dirty="0"/>
          </a:p>
          <a:p>
            <a:pPr lvl="1"/>
            <a:r>
              <a:rPr lang="da-DK" dirty="0"/>
              <a:t>Herudover anbefaler jeg at læse w3schools generelle gennemgang af </a:t>
            </a:r>
            <a:r>
              <a:rPr lang="da-DK" dirty="0" err="1">
                <a:hlinkClick r:id="rId4"/>
              </a:rPr>
              <a:t>Numbers</a:t>
            </a:r>
            <a:r>
              <a:rPr lang="da-DK" dirty="0"/>
              <a:t> - især afsnittet om, hvad der sker, når man adderer </a:t>
            </a:r>
            <a:r>
              <a:rPr lang="da-DK" dirty="0" err="1"/>
              <a:t>Numbers</a:t>
            </a:r>
            <a:r>
              <a:rPr lang="da-DK" dirty="0"/>
              <a:t> og </a:t>
            </a:r>
            <a:r>
              <a:rPr lang="da-DK" dirty="0" err="1"/>
              <a:t>Strings</a:t>
            </a:r>
            <a:endParaRPr lang="da-DK" dirty="0"/>
          </a:p>
        </p:txBody>
      </p:sp>
      <p:sp>
        <p:nvSpPr>
          <p:cNvPr id="4" name="Pladsholder til slidenummer 3">
            <a:extLst>
              <a:ext uri="{FF2B5EF4-FFF2-40B4-BE49-F238E27FC236}">
                <a16:creationId xmlns:a16="http://schemas.microsoft.com/office/drawing/2014/main" id="{8FCD09F1-8A9B-478D-86FA-64A9BCF139D2}"/>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12</a:t>
            </a:fld>
            <a:r>
              <a:rPr lang="da-DK" dirty="0"/>
              <a:t> </a:t>
            </a:r>
            <a:endParaRPr lang="en-DK" dirty="0"/>
          </a:p>
        </p:txBody>
      </p:sp>
      <p:pic>
        <p:nvPicPr>
          <p:cNvPr id="8" name="Pladsholder til billede 7">
            <a:extLst>
              <a:ext uri="{FF2B5EF4-FFF2-40B4-BE49-F238E27FC236}">
                <a16:creationId xmlns:a16="http://schemas.microsoft.com/office/drawing/2014/main" id="{585D86EC-638A-40C9-B86C-96ECE19683D8}"/>
              </a:ext>
            </a:extLst>
          </p:cNvPr>
          <p:cNvPicPr>
            <a:picLocks noGrp="1" noChangeAspect="1"/>
          </p:cNvPicPr>
          <p:nvPr>
            <p:ph type="pic" sz="quarter" idx="10"/>
          </p:nvPr>
        </p:nvPicPr>
        <p:blipFill>
          <a:blip r:embed="rId5"/>
          <a:srcRect t="295" b="295"/>
          <a:stretch>
            <a:fillRect/>
          </a:stretch>
        </p:blipFill>
        <p:spPr/>
      </p:pic>
      <p:sp>
        <p:nvSpPr>
          <p:cNvPr id="6" name="Pladsholder til tekst 5">
            <a:extLst>
              <a:ext uri="{FF2B5EF4-FFF2-40B4-BE49-F238E27FC236}">
                <a16:creationId xmlns:a16="http://schemas.microsoft.com/office/drawing/2014/main" id="{02D1645E-5156-4513-988A-88B13054AC01}"/>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615892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E71129-FB16-4E33-B1E3-41310CC02FF6}"/>
              </a:ext>
            </a:extLst>
          </p:cNvPr>
          <p:cNvSpPr>
            <a:spLocks noGrp="1"/>
          </p:cNvSpPr>
          <p:nvPr>
            <p:ph type="title"/>
          </p:nvPr>
        </p:nvSpPr>
        <p:spPr/>
        <p:txBody>
          <a:bodyPr/>
          <a:lstStyle/>
          <a:p>
            <a:r>
              <a:rPr lang="da-DK" dirty="0"/>
              <a:t>JavaScript</a:t>
            </a:r>
          </a:p>
        </p:txBody>
      </p:sp>
      <p:sp>
        <p:nvSpPr>
          <p:cNvPr id="3" name="Pladsholder til indhold 2">
            <a:extLst>
              <a:ext uri="{FF2B5EF4-FFF2-40B4-BE49-F238E27FC236}">
                <a16:creationId xmlns:a16="http://schemas.microsoft.com/office/drawing/2014/main" id="{F8ABC909-F737-41BD-A7E7-470F51AA93DE}"/>
              </a:ext>
            </a:extLst>
          </p:cNvPr>
          <p:cNvSpPr>
            <a:spLocks noGrp="1"/>
          </p:cNvSpPr>
          <p:nvPr>
            <p:ph sz="half" idx="1"/>
          </p:nvPr>
        </p:nvSpPr>
        <p:spPr/>
        <p:txBody>
          <a:bodyPr>
            <a:normAutofit fontScale="55000" lnSpcReduction="20000"/>
          </a:bodyPr>
          <a:lstStyle/>
          <a:p>
            <a:r>
              <a:rPr lang="da-DK" sz="3600" dirty="0"/>
              <a:t>JavaScript er et cross-platform, objektorienteret </a:t>
            </a:r>
            <a:r>
              <a:rPr lang="da-DK" sz="3600" dirty="0" err="1"/>
              <a:t>scripting</a:t>
            </a:r>
            <a:r>
              <a:rPr lang="da-DK" sz="3600" dirty="0"/>
              <a:t> sprog, som er beregnet til at blive afviklet i en browser</a:t>
            </a:r>
          </a:p>
          <a:p>
            <a:r>
              <a:rPr lang="da-DK" sz="3600" dirty="0"/>
              <a:t>Den første udgave af JavaScript kom i 1995</a:t>
            </a:r>
          </a:p>
          <a:p>
            <a:r>
              <a:rPr lang="da-DK" sz="3600" dirty="0"/>
              <a:t>JavaScript har nogle fællestræk med Java (og med mange </a:t>
            </a:r>
            <a:r>
              <a:rPr lang="da-DK" sz="3600"/>
              <a:t>andre sprog), </a:t>
            </a:r>
            <a:r>
              <a:rPr lang="da-DK" sz="3600" dirty="0"/>
              <a:t>men de to programmeringssprog er ikke i familie med hinanden, og de anvendes til vidt forskellige formål </a:t>
            </a:r>
          </a:p>
          <a:p>
            <a:pPr lvl="1">
              <a:spcBef>
                <a:spcPts val="1800"/>
              </a:spcBef>
            </a:pPr>
            <a:r>
              <a:rPr lang="da-DK" sz="3600" dirty="0"/>
              <a:t>Java kan bruges i browseren i form af plug-ins, som vi kender det fx med NemID. Men Java anvendes primært til at programmere ”stand-</a:t>
            </a:r>
            <a:r>
              <a:rPr lang="da-DK" sz="3600" dirty="0" err="1"/>
              <a:t>alone</a:t>
            </a:r>
            <a:r>
              <a:rPr lang="da-DK" sz="3600" dirty="0"/>
              <a:t>” applikationer, som kan anvendes udenfor browseren</a:t>
            </a:r>
          </a:p>
          <a:p>
            <a:pPr lvl="1">
              <a:spcBef>
                <a:spcPts val="1800"/>
              </a:spcBef>
            </a:pPr>
            <a:r>
              <a:rPr lang="da-DK" sz="3600" dirty="0"/>
              <a:t>JavaScript kan i princippet kun anvendes i browseren og kræver ingen plug-ins</a:t>
            </a:r>
          </a:p>
          <a:p>
            <a:pPr lvl="1"/>
            <a:r>
              <a:rPr lang="da-DK" sz="3600" dirty="0"/>
              <a:t>Java skal </a:t>
            </a:r>
            <a:r>
              <a:rPr lang="da-DK" sz="3600" dirty="0" err="1"/>
              <a:t>compiles</a:t>
            </a:r>
            <a:r>
              <a:rPr lang="da-DK" sz="3600" dirty="0"/>
              <a:t> (ligesom C#). Det skal JavaScript ikke, den kræver bare en browser til at fortolke koden</a:t>
            </a:r>
            <a:endParaRPr lang="da-DK" dirty="0"/>
          </a:p>
        </p:txBody>
      </p:sp>
      <p:sp>
        <p:nvSpPr>
          <p:cNvPr id="4" name="Pladsholder til slidenummer 3">
            <a:extLst>
              <a:ext uri="{FF2B5EF4-FFF2-40B4-BE49-F238E27FC236}">
                <a16:creationId xmlns:a16="http://schemas.microsoft.com/office/drawing/2014/main" id="{C8A5D385-1392-4B6B-A6A1-ABC58D090CEA}"/>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2</a:t>
            </a:fld>
            <a:endParaRPr lang="en-DK" dirty="0"/>
          </a:p>
        </p:txBody>
      </p:sp>
      <p:sp>
        <p:nvSpPr>
          <p:cNvPr id="6" name="Pladsholder til tekst 5">
            <a:extLst>
              <a:ext uri="{FF2B5EF4-FFF2-40B4-BE49-F238E27FC236}">
                <a16:creationId xmlns:a16="http://schemas.microsoft.com/office/drawing/2014/main" id="{1D09DF33-76B3-4326-9B6E-CAC8BBDC92B5}"/>
              </a:ext>
            </a:extLst>
          </p:cNvPr>
          <p:cNvSpPr>
            <a:spLocks noGrp="1"/>
          </p:cNvSpPr>
          <p:nvPr>
            <p:ph type="body" sz="quarter" idx="12"/>
          </p:nvPr>
        </p:nvSpPr>
        <p:spPr/>
        <p:txBody>
          <a:bodyPr/>
          <a:lstStyle/>
          <a:p>
            <a:endParaRPr lang="da-DK"/>
          </a:p>
        </p:txBody>
      </p:sp>
      <p:pic>
        <p:nvPicPr>
          <p:cNvPr id="10" name="Pladsholder til billede 9">
            <a:extLst>
              <a:ext uri="{FF2B5EF4-FFF2-40B4-BE49-F238E27FC236}">
                <a16:creationId xmlns:a16="http://schemas.microsoft.com/office/drawing/2014/main" id="{FBBD17F0-3458-4569-BFF6-E11F9D4629D0}"/>
              </a:ext>
            </a:extLst>
          </p:cNvPr>
          <p:cNvPicPr>
            <a:picLocks noGrp="1" noChangeAspect="1"/>
          </p:cNvPicPr>
          <p:nvPr>
            <p:ph type="pic" sz="quarter" idx="10"/>
          </p:nvPr>
        </p:nvPicPr>
        <p:blipFill>
          <a:blip r:embed="rId2"/>
          <a:srcRect t="1" b="1"/>
          <a:stretch>
            <a:fillRect/>
          </a:stretch>
        </p:blipFill>
        <p:spPr/>
      </p:pic>
    </p:spTree>
    <p:extLst>
      <p:ext uri="{BB962C8B-B14F-4D97-AF65-F5344CB8AC3E}">
        <p14:creationId xmlns:p14="http://schemas.microsoft.com/office/powerpoint/2010/main" val="954429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ED3C27-E9DD-467D-A397-FE62EBD62224}"/>
              </a:ext>
            </a:extLst>
          </p:cNvPr>
          <p:cNvSpPr>
            <a:spLocks noGrp="1"/>
          </p:cNvSpPr>
          <p:nvPr>
            <p:ph type="title"/>
          </p:nvPr>
        </p:nvSpPr>
        <p:spPr/>
        <p:txBody>
          <a:bodyPr/>
          <a:lstStyle/>
          <a:p>
            <a:r>
              <a:rPr lang="da-DK" dirty="0"/>
              <a:t>JavaScript og OOP</a:t>
            </a:r>
          </a:p>
        </p:txBody>
      </p:sp>
      <p:sp>
        <p:nvSpPr>
          <p:cNvPr id="3" name="Pladsholder til indhold 2">
            <a:extLst>
              <a:ext uri="{FF2B5EF4-FFF2-40B4-BE49-F238E27FC236}">
                <a16:creationId xmlns:a16="http://schemas.microsoft.com/office/drawing/2014/main" id="{4FB11A17-B619-4104-A336-BCFA8A7B2FB7}"/>
              </a:ext>
            </a:extLst>
          </p:cNvPr>
          <p:cNvSpPr>
            <a:spLocks noGrp="1"/>
          </p:cNvSpPr>
          <p:nvPr>
            <p:ph sz="half" idx="1"/>
          </p:nvPr>
        </p:nvSpPr>
        <p:spPr/>
        <p:txBody>
          <a:bodyPr/>
          <a:lstStyle/>
          <a:p>
            <a:r>
              <a:rPr lang="da-DK" dirty="0"/>
              <a:t>JavaScript er et objektorienteret sprog (som C#)</a:t>
            </a:r>
          </a:p>
          <a:p>
            <a:r>
              <a:rPr lang="da-DK" dirty="0"/>
              <a:t>Det betyder, at JavaScript indeholder klasser, objekter, metoder og properties som man refererer til på næsten samme måde som i C#</a:t>
            </a:r>
          </a:p>
          <a:p>
            <a:pPr lvl="1"/>
            <a:r>
              <a:rPr lang="da-DK" dirty="0" err="1"/>
              <a:t>Objekt.property</a:t>
            </a:r>
            <a:endParaRPr lang="da-DK" dirty="0"/>
          </a:p>
          <a:p>
            <a:pPr lvl="1"/>
            <a:r>
              <a:rPr lang="da-DK" dirty="0" err="1"/>
              <a:t>Objekt.metode</a:t>
            </a:r>
            <a:r>
              <a:rPr lang="da-DK" dirty="0"/>
              <a:t>()</a:t>
            </a:r>
          </a:p>
          <a:p>
            <a:r>
              <a:rPr lang="da-DK" dirty="0"/>
              <a:t>De enkelte HTML-elementer på din webside er objekter</a:t>
            </a:r>
          </a:p>
          <a:p>
            <a:r>
              <a:rPr lang="da-DK" dirty="0"/>
              <a:t>Dit browser-vindue er også et objekt</a:t>
            </a:r>
          </a:p>
          <a:p>
            <a:r>
              <a:rPr lang="en-US" sz="2000" dirty="0"/>
              <a:t>Window </a:t>
            </a:r>
            <a:r>
              <a:rPr lang="en-US" sz="2000" dirty="0" err="1"/>
              <a:t>er</a:t>
            </a:r>
            <a:r>
              <a:rPr lang="en-US" sz="2000" dirty="0"/>
              <a:t> </a:t>
            </a:r>
            <a:r>
              <a:rPr lang="en-US" sz="2000" dirty="0" err="1"/>
              <a:t>objektet</a:t>
            </a:r>
            <a:r>
              <a:rPr lang="en-US" sz="2000" dirty="0"/>
              <a:t> </a:t>
            </a:r>
            <a:r>
              <a:rPr lang="en-US" sz="2000" dirty="0" err="1"/>
              <a:t>på</a:t>
            </a:r>
            <a:r>
              <a:rPr lang="en-US" sz="2000" dirty="0"/>
              <a:t> det </a:t>
            </a:r>
            <a:r>
              <a:rPr lang="en-US" sz="2000" dirty="0" err="1"/>
              <a:t>øverste</a:t>
            </a:r>
            <a:r>
              <a:rPr lang="en-US" sz="2000" dirty="0"/>
              <a:t> </a:t>
            </a:r>
            <a:r>
              <a:rPr lang="en-US" sz="2000" dirty="0" err="1"/>
              <a:t>niveau</a:t>
            </a:r>
            <a:endParaRPr lang="en-US" sz="2000" dirty="0"/>
          </a:p>
          <a:p>
            <a:endParaRPr lang="da-DK" dirty="0"/>
          </a:p>
        </p:txBody>
      </p:sp>
      <p:sp>
        <p:nvSpPr>
          <p:cNvPr id="4" name="Pladsholder til slidenummer 3">
            <a:extLst>
              <a:ext uri="{FF2B5EF4-FFF2-40B4-BE49-F238E27FC236}">
                <a16:creationId xmlns:a16="http://schemas.microsoft.com/office/drawing/2014/main" id="{BB86568C-A87C-4CC4-8DF0-935E9332CEEF}"/>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3</a:t>
            </a:fld>
            <a:r>
              <a:rPr lang="da-DK" dirty="0"/>
              <a:t> </a:t>
            </a:r>
            <a:endParaRPr lang="en-DK" dirty="0"/>
          </a:p>
        </p:txBody>
      </p:sp>
      <p:pic>
        <p:nvPicPr>
          <p:cNvPr id="8" name="Pladsholder til billede 7">
            <a:extLst>
              <a:ext uri="{FF2B5EF4-FFF2-40B4-BE49-F238E27FC236}">
                <a16:creationId xmlns:a16="http://schemas.microsoft.com/office/drawing/2014/main" id="{CF07CE81-4021-44B3-AD1F-31148A675DB4}"/>
              </a:ext>
            </a:extLst>
          </p:cNvPr>
          <p:cNvPicPr>
            <a:picLocks noGrp="1" noChangeAspect="1"/>
          </p:cNvPicPr>
          <p:nvPr>
            <p:ph type="pic" sz="quarter" idx="10"/>
          </p:nvPr>
        </p:nvPicPr>
        <p:blipFill>
          <a:blip r:embed="rId2"/>
          <a:srcRect t="301" b="301"/>
          <a:stretch>
            <a:fillRect/>
          </a:stretch>
        </p:blipFill>
        <p:spPr/>
      </p:pic>
      <p:sp>
        <p:nvSpPr>
          <p:cNvPr id="6" name="Pladsholder til tekst 5">
            <a:extLst>
              <a:ext uri="{FF2B5EF4-FFF2-40B4-BE49-F238E27FC236}">
                <a16:creationId xmlns:a16="http://schemas.microsoft.com/office/drawing/2014/main" id="{BBCAB204-48BD-4B29-981B-2E0E649B0A46}"/>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1019100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A98C2B-DB50-416A-A607-F98BCA0A6786}"/>
              </a:ext>
            </a:extLst>
          </p:cNvPr>
          <p:cNvSpPr>
            <a:spLocks noGrp="1"/>
          </p:cNvSpPr>
          <p:nvPr>
            <p:ph type="title"/>
          </p:nvPr>
        </p:nvSpPr>
        <p:spPr/>
        <p:txBody>
          <a:bodyPr/>
          <a:lstStyle/>
          <a:p>
            <a:r>
              <a:rPr lang="da-DK" dirty="0"/>
              <a:t>JavaScript i HTML-kode</a:t>
            </a:r>
          </a:p>
        </p:txBody>
      </p:sp>
      <p:sp>
        <p:nvSpPr>
          <p:cNvPr id="3" name="Pladsholder til indhold 2">
            <a:extLst>
              <a:ext uri="{FF2B5EF4-FFF2-40B4-BE49-F238E27FC236}">
                <a16:creationId xmlns:a16="http://schemas.microsoft.com/office/drawing/2014/main" id="{424C9F88-876C-4BC7-9ACE-034D29D642D9}"/>
              </a:ext>
            </a:extLst>
          </p:cNvPr>
          <p:cNvSpPr>
            <a:spLocks noGrp="1"/>
          </p:cNvSpPr>
          <p:nvPr>
            <p:ph sz="half" idx="1"/>
          </p:nvPr>
        </p:nvSpPr>
        <p:spPr/>
        <p:txBody>
          <a:bodyPr>
            <a:normAutofit fontScale="92500" lnSpcReduction="10000"/>
          </a:bodyPr>
          <a:lstStyle/>
          <a:p>
            <a:pPr>
              <a:spcBef>
                <a:spcPts val="1200"/>
              </a:spcBef>
            </a:pPr>
            <a:r>
              <a:rPr lang="da-DK" dirty="0"/>
              <a:t>JavaScript kan både skrives som </a:t>
            </a:r>
            <a:r>
              <a:rPr lang="da-DK" dirty="0" err="1"/>
              <a:t>inline</a:t>
            </a:r>
            <a:r>
              <a:rPr lang="da-DK" dirty="0"/>
              <a:t> script i et HTML dokument og placeres i en ekstern fil, som man henviser til med et link i sit HTML-dokument (ligesom et eksternt </a:t>
            </a:r>
            <a:r>
              <a:rPr lang="da-DK" dirty="0" err="1"/>
              <a:t>stylesheet</a:t>
            </a:r>
            <a:r>
              <a:rPr lang="da-DK" dirty="0"/>
              <a:t>)</a:t>
            </a:r>
          </a:p>
          <a:p>
            <a:pPr>
              <a:spcBef>
                <a:spcPts val="1200"/>
              </a:spcBef>
            </a:pPr>
            <a:r>
              <a:rPr lang="da-DK" dirty="0"/>
              <a:t>JavaScript kan placeres både i &lt;head&gt; og i &lt;body&gt; men bedst practice er at placere sin JavaScript som det allersidste i sin &lt;body&gt;… altså lige før &lt;/body&gt;</a:t>
            </a:r>
          </a:p>
          <a:p>
            <a:pPr lvl="1">
              <a:spcBef>
                <a:spcPts val="1200"/>
              </a:spcBef>
            </a:pPr>
            <a:r>
              <a:rPr lang="da-DK" dirty="0"/>
              <a:t>Siden begynder altid først begynder at køre et evt. JavaScript, når hele siden er hentet ind, og så sikrer vi, at browseren ikke står og venter på at hente et JavaScript, før den kan loade resten af </a:t>
            </a:r>
            <a:r>
              <a:rPr lang="da-DK" dirty="0" err="1"/>
              <a:t>HTML’en</a:t>
            </a:r>
            <a:r>
              <a:rPr lang="da-DK" dirty="0"/>
              <a:t> og </a:t>
            </a:r>
            <a:r>
              <a:rPr lang="da-DK" dirty="0" err="1"/>
              <a:t>CSS’en</a:t>
            </a:r>
            <a:r>
              <a:rPr lang="da-DK" dirty="0"/>
              <a:t> færdigt</a:t>
            </a:r>
          </a:p>
          <a:p>
            <a:pPr>
              <a:spcBef>
                <a:spcPts val="1200"/>
              </a:spcBef>
            </a:pPr>
            <a:r>
              <a:rPr lang="da-DK" dirty="0"/>
              <a:t>Til JavaScript anvendes &lt;script&gt; …. &lt;/script&gt; tags</a:t>
            </a:r>
          </a:p>
          <a:p>
            <a:pPr>
              <a:spcBef>
                <a:spcPts val="1200"/>
              </a:spcBef>
            </a:pPr>
            <a:r>
              <a:rPr lang="da-DK" dirty="0" err="1"/>
              <a:t>Inline</a:t>
            </a:r>
            <a:r>
              <a:rPr lang="da-DK" dirty="0"/>
              <a:t> JavaScript skrives imellem de to script tags</a:t>
            </a:r>
          </a:p>
          <a:p>
            <a:pPr>
              <a:spcBef>
                <a:spcPts val="1200"/>
              </a:spcBef>
            </a:pPr>
            <a:r>
              <a:rPr lang="da-DK" dirty="0"/>
              <a:t>Ekstern JavaScript linkes i det første script tag:</a:t>
            </a:r>
          </a:p>
          <a:p>
            <a:pPr lvl="1">
              <a:spcBef>
                <a:spcPts val="1200"/>
              </a:spcBef>
            </a:pPr>
            <a:r>
              <a:rPr lang="da-DK" dirty="0"/>
              <a:t>&lt;script </a:t>
            </a:r>
            <a:r>
              <a:rPr lang="da-DK" dirty="0" err="1"/>
              <a:t>src</a:t>
            </a:r>
            <a:r>
              <a:rPr lang="da-DK" dirty="0"/>
              <a:t>=”mitJavaScript.js”&gt;&lt;/script&gt;</a:t>
            </a:r>
          </a:p>
          <a:p>
            <a:endParaRPr lang="da-DK" dirty="0"/>
          </a:p>
        </p:txBody>
      </p:sp>
      <p:sp>
        <p:nvSpPr>
          <p:cNvPr id="4" name="Pladsholder til slidenummer 3">
            <a:extLst>
              <a:ext uri="{FF2B5EF4-FFF2-40B4-BE49-F238E27FC236}">
                <a16:creationId xmlns:a16="http://schemas.microsoft.com/office/drawing/2014/main" id="{4628601E-62E0-429D-9B55-C77ED1688453}"/>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4</a:t>
            </a:fld>
            <a:r>
              <a:rPr lang="da-DK" dirty="0"/>
              <a:t> </a:t>
            </a:r>
            <a:endParaRPr lang="en-DK" dirty="0"/>
          </a:p>
        </p:txBody>
      </p:sp>
      <p:pic>
        <p:nvPicPr>
          <p:cNvPr id="8" name="Pladsholder til billede 7">
            <a:extLst>
              <a:ext uri="{FF2B5EF4-FFF2-40B4-BE49-F238E27FC236}">
                <a16:creationId xmlns:a16="http://schemas.microsoft.com/office/drawing/2014/main" id="{653E1060-E98C-44B6-AD8B-D468F5793D10}"/>
              </a:ext>
            </a:extLst>
          </p:cNvPr>
          <p:cNvPicPr>
            <a:picLocks noGrp="1" noChangeAspect="1"/>
          </p:cNvPicPr>
          <p:nvPr>
            <p:ph type="pic" sz="quarter" idx="10"/>
          </p:nvPr>
        </p:nvPicPr>
        <p:blipFill>
          <a:blip r:embed="rId2"/>
          <a:srcRect t="304" b="304"/>
          <a:stretch>
            <a:fillRect/>
          </a:stretch>
        </p:blipFill>
        <p:spPr/>
      </p:pic>
      <p:sp>
        <p:nvSpPr>
          <p:cNvPr id="6" name="Pladsholder til tekst 5">
            <a:extLst>
              <a:ext uri="{FF2B5EF4-FFF2-40B4-BE49-F238E27FC236}">
                <a16:creationId xmlns:a16="http://schemas.microsoft.com/office/drawing/2014/main" id="{9F50ED36-0649-4CB8-8802-05476BEA0D35}"/>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3599899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0B4C22-65FD-4DDE-A6F5-F3B807599ADC}"/>
              </a:ext>
            </a:extLst>
          </p:cNvPr>
          <p:cNvSpPr>
            <a:spLocks noGrp="1"/>
          </p:cNvSpPr>
          <p:nvPr>
            <p:ph type="title"/>
          </p:nvPr>
        </p:nvSpPr>
        <p:spPr/>
        <p:txBody>
          <a:bodyPr/>
          <a:lstStyle/>
          <a:p>
            <a:r>
              <a:rPr lang="da-DK" dirty="0"/>
              <a:t>Udskrive JavaScript</a:t>
            </a:r>
          </a:p>
        </p:txBody>
      </p:sp>
      <p:sp>
        <p:nvSpPr>
          <p:cNvPr id="3" name="Pladsholder til indhold 2">
            <a:extLst>
              <a:ext uri="{FF2B5EF4-FFF2-40B4-BE49-F238E27FC236}">
                <a16:creationId xmlns:a16="http://schemas.microsoft.com/office/drawing/2014/main" id="{728FEEAB-B7D6-4742-BF69-591D1147F419}"/>
              </a:ext>
            </a:extLst>
          </p:cNvPr>
          <p:cNvSpPr>
            <a:spLocks noGrp="1"/>
          </p:cNvSpPr>
          <p:nvPr>
            <p:ph sz="half" idx="1"/>
          </p:nvPr>
        </p:nvSpPr>
        <p:spPr/>
        <p:txBody>
          <a:bodyPr/>
          <a:lstStyle/>
          <a:p>
            <a:r>
              <a:rPr lang="da-DK" dirty="0"/>
              <a:t>Din JavaScript kode kan udskrives tre forskellige steder:</a:t>
            </a:r>
          </a:p>
          <a:p>
            <a:pPr lvl="1"/>
            <a:r>
              <a:rPr lang="da-DK" dirty="0"/>
              <a:t>På selve websiden i sidens HTML kode (det kigger vi på senere)</a:t>
            </a:r>
          </a:p>
          <a:p>
            <a:pPr lvl="1"/>
            <a:r>
              <a:rPr lang="da-DK" dirty="0"/>
              <a:t>I en dialogboks, som popper op</a:t>
            </a:r>
          </a:p>
          <a:p>
            <a:pPr lvl="1"/>
            <a:r>
              <a:rPr lang="da-DK" dirty="0"/>
              <a:t>I konsollen på din browsers developer </a:t>
            </a:r>
            <a:r>
              <a:rPr lang="da-DK" dirty="0" err="1"/>
              <a:t>tool</a:t>
            </a:r>
            <a:r>
              <a:rPr lang="da-DK" dirty="0"/>
              <a:t>/</a:t>
            </a:r>
            <a:r>
              <a:rPr lang="da-DK" dirty="0" err="1"/>
              <a:t>inspect</a:t>
            </a:r>
            <a:r>
              <a:rPr lang="da-DK" dirty="0"/>
              <a:t> </a:t>
            </a:r>
            <a:r>
              <a:rPr lang="da-DK" dirty="0" err="1"/>
              <a:t>tool</a:t>
            </a:r>
            <a:endParaRPr lang="da-DK" dirty="0"/>
          </a:p>
          <a:p>
            <a:pPr lvl="1"/>
            <a:r>
              <a:rPr lang="da-DK" dirty="0"/>
              <a:t>Imens du er i gang med at udvikle og teste kan det ofte være praktisk at udskrive på din browsers konsol</a:t>
            </a:r>
          </a:p>
          <a:p>
            <a:endParaRPr lang="da-DK" dirty="0"/>
          </a:p>
        </p:txBody>
      </p:sp>
      <p:sp>
        <p:nvSpPr>
          <p:cNvPr id="4" name="Pladsholder til slidenummer 3">
            <a:extLst>
              <a:ext uri="{FF2B5EF4-FFF2-40B4-BE49-F238E27FC236}">
                <a16:creationId xmlns:a16="http://schemas.microsoft.com/office/drawing/2014/main" id="{2D54BDBE-AE0D-4066-BF70-DC46F0FB2BBE}"/>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5</a:t>
            </a:fld>
            <a:r>
              <a:rPr lang="da-DK" dirty="0"/>
              <a:t> </a:t>
            </a:r>
            <a:endParaRPr lang="en-DK" dirty="0"/>
          </a:p>
        </p:txBody>
      </p:sp>
      <p:pic>
        <p:nvPicPr>
          <p:cNvPr id="8" name="Pladsholder til billede 7">
            <a:extLst>
              <a:ext uri="{FF2B5EF4-FFF2-40B4-BE49-F238E27FC236}">
                <a16:creationId xmlns:a16="http://schemas.microsoft.com/office/drawing/2014/main" id="{5211C53B-2E30-44D1-9A7E-62EFE9629CCF}"/>
              </a:ext>
            </a:extLst>
          </p:cNvPr>
          <p:cNvPicPr>
            <a:picLocks noGrp="1" noChangeAspect="1"/>
          </p:cNvPicPr>
          <p:nvPr>
            <p:ph type="pic" sz="quarter" idx="10"/>
          </p:nvPr>
        </p:nvPicPr>
        <p:blipFill>
          <a:blip r:embed="rId2"/>
          <a:srcRect t="289" b="289"/>
          <a:stretch>
            <a:fillRect/>
          </a:stretch>
        </p:blipFill>
        <p:spPr/>
      </p:pic>
      <p:sp>
        <p:nvSpPr>
          <p:cNvPr id="6" name="Pladsholder til tekst 5">
            <a:extLst>
              <a:ext uri="{FF2B5EF4-FFF2-40B4-BE49-F238E27FC236}">
                <a16:creationId xmlns:a16="http://schemas.microsoft.com/office/drawing/2014/main" id="{0BE934B3-6548-4EDC-B1CA-14A9603C58F5}"/>
              </a:ext>
            </a:extLst>
          </p:cNvPr>
          <p:cNvSpPr>
            <a:spLocks noGrp="1"/>
          </p:cNvSpPr>
          <p:nvPr>
            <p:ph type="body" sz="quarter" idx="12"/>
          </p:nvPr>
        </p:nvSpPr>
        <p:spPr/>
        <p:txBody>
          <a:bodyPr/>
          <a:lstStyle/>
          <a:p>
            <a:endParaRPr lang="da-DK"/>
          </a:p>
        </p:txBody>
      </p:sp>
    </p:spTree>
    <p:extLst>
      <p:ext uri="{BB962C8B-B14F-4D97-AF65-F5344CB8AC3E}">
        <p14:creationId xmlns:p14="http://schemas.microsoft.com/office/powerpoint/2010/main" val="2033611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E80DD3-3EEE-4783-8B61-8AD1875A4112}"/>
              </a:ext>
            </a:extLst>
          </p:cNvPr>
          <p:cNvSpPr>
            <a:spLocks noGrp="1"/>
          </p:cNvSpPr>
          <p:nvPr>
            <p:ph type="title"/>
          </p:nvPr>
        </p:nvSpPr>
        <p:spPr/>
        <p:txBody>
          <a:bodyPr/>
          <a:lstStyle/>
          <a:p>
            <a:r>
              <a:rPr lang="da-DK" dirty="0"/>
              <a:t>Udskrive JavaScript</a:t>
            </a:r>
          </a:p>
        </p:txBody>
      </p:sp>
      <p:sp>
        <p:nvSpPr>
          <p:cNvPr id="3" name="Pladsholder til indhold 2">
            <a:extLst>
              <a:ext uri="{FF2B5EF4-FFF2-40B4-BE49-F238E27FC236}">
                <a16:creationId xmlns:a16="http://schemas.microsoft.com/office/drawing/2014/main" id="{A30F2BE4-C733-436A-86D7-E530DFFA1CD2}"/>
              </a:ext>
            </a:extLst>
          </p:cNvPr>
          <p:cNvSpPr>
            <a:spLocks noGrp="1"/>
          </p:cNvSpPr>
          <p:nvPr>
            <p:ph sz="half" idx="1"/>
          </p:nvPr>
        </p:nvSpPr>
        <p:spPr/>
        <p:txBody>
          <a:bodyPr>
            <a:normAutofit fontScale="92500"/>
          </a:bodyPr>
          <a:lstStyle/>
          <a:p>
            <a:r>
              <a:rPr lang="da-DK" dirty="0"/>
              <a:t>Du kan udskrive din JavaScript i et pop-up vindue ved at bruge metoden </a:t>
            </a:r>
            <a:r>
              <a:rPr lang="da-DK" dirty="0" err="1"/>
              <a:t>window.alert</a:t>
            </a:r>
            <a:r>
              <a:rPr lang="da-DK" dirty="0"/>
              <a:t>()</a:t>
            </a:r>
            <a:br>
              <a:rPr lang="da-DK" dirty="0"/>
            </a:br>
            <a:br>
              <a:rPr lang="da-DK" dirty="0"/>
            </a:br>
            <a:r>
              <a:rPr lang="da-DK" dirty="0" err="1"/>
              <a:t>window.alert</a:t>
            </a:r>
            <a:r>
              <a:rPr lang="da-DK" dirty="0"/>
              <a:t>(‘</a:t>
            </a:r>
            <a:r>
              <a:rPr lang="da-DK" dirty="0" err="1"/>
              <a:t>Hello</a:t>
            </a:r>
            <a:r>
              <a:rPr lang="da-DK" dirty="0"/>
              <a:t> World’);</a:t>
            </a:r>
            <a:br>
              <a:rPr lang="da-DK" dirty="0"/>
            </a:br>
            <a:endParaRPr lang="da-DK" dirty="0"/>
          </a:p>
          <a:p>
            <a:r>
              <a:rPr lang="da-DK" dirty="0"/>
              <a:t>Da det tager lidt tid at lukke alle pop-up vinduerne igen, betragtes dette dog ikke som </a:t>
            </a:r>
            <a:r>
              <a:rPr lang="da-DK" dirty="0" err="1"/>
              <a:t>best</a:t>
            </a:r>
            <a:r>
              <a:rPr lang="da-DK" dirty="0"/>
              <a:t> practice</a:t>
            </a:r>
          </a:p>
          <a:p>
            <a:r>
              <a:rPr lang="da-DK" dirty="0"/>
              <a:t>Du kan udskrive din JavaScript i konsollen i browserens udviklingsværktøj med metoden console.log()</a:t>
            </a:r>
            <a:br>
              <a:rPr lang="da-DK" dirty="0"/>
            </a:br>
            <a:br>
              <a:rPr lang="da-DK" dirty="0"/>
            </a:br>
            <a:r>
              <a:rPr lang="da-DK" dirty="0"/>
              <a:t>console.log(‘</a:t>
            </a:r>
            <a:r>
              <a:rPr lang="da-DK" dirty="0" err="1"/>
              <a:t>Hello</a:t>
            </a:r>
            <a:r>
              <a:rPr lang="da-DK" dirty="0"/>
              <a:t> World’);</a:t>
            </a:r>
            <a:br>
              <a:rPr lang="da-DK" dirty="0"/>
            </a:br>
            <a:endParaRPr lang="da-DK" dirty="0"/>
          </a:p>
          <a:p>
            <a:r>
              <a:rPr lang="da-DK" dirty="0"/>
              <a:t>Hvis din konsol indeholder fejlmeddelelser, som du vil have fjernet, eller du vil nulstille konsollen, kan du klikke på ikonet ”clear </a:t>
            </a:r>
            <a:r>
              <a:rPr lang="da-DK" dirty="0" err="1"/>
              <a:t>console</a:t>
            </a:r>
            <a:r>
              <a:rPr lang="da-DK" dirty="0"/>
              <a:t>”, som er en cirkel med en skråstreg øverst i venstre hjørne (Chrome/Edge) eller en skraldespand (</a:t>
            </a:r>
            <a:r>
              <a:rPr lang="da-DK" dirty="0" err="1"/>
              <a:t>FireFox</a:t>
            </a:r>
            <a:r>
              <a:rPr lang="da-DK" dirty="0"/>
              <a:t>)</a:t>
            </a:r>
          </a:p>
        </p:txBody>
      </p:sp>
      <p:sp>
        <p:nvSpPr>
          <p:cNvPr id="4" name="Pladsholder til slidenummer 3">
            <a:extLst>
              <a:ext uri="{FF2B5EF4-FFF2-40B4-BE49-F238E27FC236}">
                <a16:creationId xmlns:a16="http://schemas.microsoft.com/office/drawing/2014/main" id="{30991F6F-25B1-4DBA-BD5E-418C72D4975B}"/>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6</a:t>
            </a:fld>
            <a:r>
              <a:rPr lang="da-DK" dirty="0"/>
              <a:t> </a:t>
            </a:r>
            <a:endParaRPr lang="en-DK" dirty="0"/>
          </a:p>
        </p:txBody>
      </p:sp>
      <p:sp>
        <p:nvSpPr>
          <p:cNvPr id="6" name="Pladsholder til tekst 5">
            <a:extLst>
              <a:ext uri="{FF2B5EF4-FFF2-40B4-BE49-F238E27FC236}">
                <a16:creationId xmlns:a16="http://schemas.microsoft.com/office/drawing/2014/main" id="{737A0834-AABC-4943-9212-472E4E714B08}"/>
              </a:ext>
            </a:extLst>
          </p:cNvPr>
          <p:cNvSpPr>
            <a:spLocks noGrp="1"/>
          </p:cNvSpPr>
          <p:nvPr>
            <p:ph type="body" sz="quarter" idx="12"/>
          </p:nvPr>
        </p:nvSpPr>
        <p:spPr/>
        <p:txBody>
          <a:bodyPr/>
          <a:lstStyle/>
          <a:p>
            <a:endParaRPr lang="da-DK"/>
          </a:p>
        </p:txBody>
      </p:sp>
      <p:pic>
        <p:nvPicPr>
          <p:cNvPr id="7" name="Picture 516">
            <a:extLst>
              <a:ext uri="{FF2B5EF4-FFF2-40B4-BE49-F238E27FC236}">
                <a16:creationId xmlns:a16="http://schemas.microsoft.com/office/drawing/2014/main" id="{5647757B-D576-45C9-ABAF-3A8A424D8448}"/>
              </a:ext>
            </a:extLst>
          </p:cNvPr>
          <p:cNvPicPr/>
          <p:nvPr/>
        </p:nvPicPr>
        <p:blipFill rotWithShape="1">
          <a:blip r:embed="rId2"/>
          <a:srcRect l="26384" r="28432" b="37176"/>
          <a:stretch/>
        </p:blipFill>
        <p:spPr>
          <a:xfrm>
            <a:off x="7493085" y="1251625"/>
            <a:ext cx="3874096" cy="1958299"/>
          </a:xfrm>
          <a:prstGeom prst="rect">
            <a:avLst/>
          </a:prstGeom>
        </p:spPr>
      </p:pic>
      <p:pic>
        <p:nvPicPr>
          <p:cNvPr id="8" name="Picture 572">
            <a:extLst>
              <a:ext uri="{FF2B5EF4-FFF2-40B4-BE49-F238E27FC236}">
                <a16:creationId xmlns:a16="http://schemas.microsoft.com/office/drawing/2014/main" id="{C9D206E9-27B1-444D-9D68-3CAE5B2B7F92}"/>
              </a:ext>
            </a:extLst>
          </p:cNvPr>
          <p:cNvPicPr/>
          <p:nvPr/>
        </p:nvPicPr>
        <p:blipFill rotWithShape="1">
          <a:blip r:embed="rId3"/>
          <a:srcRect l="10147" t="23645" r="7821" b="14695"/>
          <a:stretch/>
        </p:blipFill>
        <p:spPr>
          <a:xfrm>
            <a:off x="7477365" y="4021202"/>
            <a:ext cx="3876519" cy="1315413"/>
          </a:xfrm>
          <a:prstGeom prst="rect">
            <a:avLst/>
          </a:prstGeom>
        </p:spPr>
      </p:pic>
    </p:spTree>
    <p:extLst>
      <p:ext uri="{BB962C8B-B14F-4D97-AF65-F5344CB8AC3E}">
        <p14:creationId xmlns:p14="http://schemas.microsoft.com/office/powerpoint/2010/main" val="2560756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indhold 1">
            <a:extLst>
              <a:ext uri="{FF2B5EF4-FFF2-40B4-BE49-F238E27FC236}">
                <a16:creationId xmlns:a16="http://schemas.microsoft.com/office/drawing/2014/main" id="{FC1F35D7-E806-4DA1-B6CB-CAFE841FF19F}"/>
              </a:ext>
            </a:extLst>
          </p:cNvPr>
          <p:cNvSpPr>
            <a:spLocks noGrp="1"/>
          </p:cNvSpPr>
          <p:nvPr>
            <p:ph idx="1"/>
          </p:nvPr>
        </p:nvSpPr>
        <p:spPr>
          <a:xfrm>
            <a:off x="1686910" y="1657204"/>
            <a:ext cx="9089040" cy="4624723"/>
          </a:xfrm>
        </p:spPr>
        <p:txBody>
          <a:bodyPr>
            <a:normAutofit/>
          </a:bodyPr>
          <a:lstStyle/>
          <a:p>
            <a:r>
              <a:rPr lang="da-DK" dirty="0"/>
              <a:t>JavaScript er et meget frit sprog, som tidligere ikke håndterede fejl specielt godt</a:t>
            </a:r>
          </a:p>
          <a:p>
            <a:r>
              <a:rPr lang="da-DK" dirty="0"/>
              <a:t>Du kan fx overføre samme argument to gange til en funktion:</a:t>
            </a:r>
            <a:br>
              <a:rPr lang="da-DK" dirty="0"/>
            </a:br>
            <a:br>
              <a:rPr lang="da-DK" dirty="0"/>
            </a:br>
            <a:r>
              <a:rPr lang="da-DK" sz="1800" dirty="0" err="1">
                <a:latin typeface="Courier New" panose="02070309020205020404" pitchFamily="49" charset="0"/>
                <a:cs typeface="Courier New" panose="02070309020205020404" pitchFamily="49" charset="0"/>
              </a:rPr>
              <a:t>function</a:t>
            </a:r>
            <a:r>
              <a:rPr lang="da-DK" sz="1800" dirty="0">
                <a:latin typeface="Courier New" panose="02070309020205020404" pitchFamily="49" charset="0"/>
                <a:cs typeface="Courier New" panose="02070309020205020404" pitchFamily="49" charset="0"/>
              </a:rPr>
              <a:t> test(a, a, c)</a:t>
            </a:r>
            <a:br>
              <a:rPr lang="da-DK" sz="1800" dirty="0">
                <a:latin typeface="Courier New" panose="02070309020205020404" pitchFamily="49" charset="0"/>
                <a:cs typeface="Courier New" panose="02070309020205020404" pitchFamily="49" charset="0"/>
              </a:rPr>
            </a:br>
            <a:r>
              <a:rPr lang="da-DK" sz="1800" dirty="0">
                <a:latin typeface="Courier New" panose="02070309020205020404" pitchFamily="49" charset="0"/>
                <a:cs typeface="Courier New" panose="02070309020205020404" pitchFamily="49" charset="0"/>
              </a:rPr>
              <a:t>{</a:t>
            </a:r>
            <a:br>
              <a:rPr lang="da-DK" sz="1800" dirty="0">
                <a:latin typeface="Courier New" panose="02070309020205020404" pitchFamily="49" charset="0"/>
                <a:cs typeface="Courier New" panose="02070309020205020404" pitchFamily="49" charset="0"/>
              </a:rPr>
            </a:br>
            <a:r>
              <a:rPr lang="da-DK" sz="1800" dirty="0">
                <a:latin typeface="Courier New" panose="02070309020205020404" pitchFamily="49" charset="0"/>
                <a:cs typeface="Courier New" panose="02070309020205020404" pitchFamily="49" charset="0"/>
              </a:rPr>
              <a:t>	return a + a + c;</a:t>
            </a:r>
            <a:br>
              <a:rPr lang="da-DK" sz="1800" dirty="0">
                <a:latin typeface="Courier New" panose="02070309020205020404" pitchFamily="49" charset="0"/>
                <a:cs typeface="Courier New" panose="02070309020205020404" pitchFamily="49" charset="0"/>
              </a:rPr>
            </a:br>
            <a:r>
              <a:rPr lang="da-DK" sz="1800" dirty="0">
                <a:latin typeface="Courier New" panose="02070309020205020404" pitchFamily="49" charset="0"/>
                <a:cs typeface="Courier New" panose="02070309020205020404" pitchFamily="49" charset="0"/>
              </a:rPr>
              <a:t>}</a:t>
            </a:r>
            <a:br>
              <a:rPr lang="da-DK" dirty="0"/>
            </a:br>
            <a:endParaRPr lang="da-DK" dirty="0"/>
          </a:p>
          <a:p>
            <a:r>
              <a:rPr lang="da-DK" dirty="0"/>
              <a:t>Det kan man ikke, hvis man starter sin kode med ”</a:t>
            </a:r>
            <a:r>
              <a:rPr lang="da-DK" dirty="0" err="1"/>
              <a:t>use</a:t>
            </a:r>
            <a:r>
              <a:rPr lang="da-DK" dirty="0"/>
              <a:t> </a:t>
            </a:r>
            <a:r>
              <a:rPr lang="da-DK" dirty="0" err="1"/>
              <a:t>strict</a:t>
            </a:r>
            <a:r>
              <a:rPr lang="da-DK" dirty="0"/>
              <a:t>”;</a:t>
            </a:r>
            <a:br>
              <a:rPr lang="da-DK" dirty="0"/>
            </a:br>
            <a:endParaRPr lang="da-DK" dirty="0"/>
          </a:p>
          <a:p>
            <a:r>
              <a:rPr lang="da-DK" dirty="0"/>
              <a:t>Så kan du heller ikke tildele værdier til variabler, som endnu ikke er deklareret</a:t>
            </a:r>
            <a:br>
              <a:rPr lang="da-DK" dirty="0"/>
            </a:br>
            <a:endParaRPr lang="da-DK" dirty="0"/>
          </a:p>
          <a:p>
            <a:r>
              <a:rPr lang="da-DK" dirty="0" err="1"/>
              <a:t>Use</a:t>
            </a:r>
            <a:r>
              <a:rPr lang="da-DK" dirty="0"/>
              <a:t> </a:t>
            </a:r>
            <a:r>
              <a:rPr lang="da-DK" dirty="0" err="1"/>
              <a:t>strict</a:t>
            </a:r>
            <a:r>
              <a:rPr lang="da-DK" dirty="0"/>
              <a:t> giver færre uhensigtsmæssigheder og fejl i JavaScript koden</a:t>
            </a:r>
          </a:p>
        </p:txBody>
      </p:sp>
      <p:sp>
        <p:nvSpPr>
          <p:cNvPr id="3" name="Titel 2">
            <a:extLst>
              <a:ext uri="{FF2B5EF4-FFF2-40B4-BE49-F238E27FC236}">
                <a16:creationId xmlns:a16="http://schemas.microsoft.com/office/drawing/2014/main" id="{C26B6052-39CD-4B5A-9398-27A0F2057AE8}"/>
              </a:ext>
            </a:extLst>
          </p:cNvPr>
          <p:cNvSpPr>
            <a:spLocks noGrp="1"/>
          </p:cNvSpPr>
          <p:nvPr>
            <p:ph type="title"/>
          </p:nvPr>
        </p:nvSpPr>
        <p:spPr/>
        <p:txBody>
          <a:bodyPr/>
          <a:lstStyle/>
          <a:p>
            <a:r>
              <a:rPr lang="da-DK" dirty="0"/>
              <a:t>JavaScript i ”</a:t>
            </a:r>
            <a:r>
              <a:rPr lang="da-DK" dirty="0" err="1"/>
              <a:t>strict</a:t>
            </a:r>
            <a:r>
              <a:rPr lang="da-DK" dirty="0"/>
              <a:t> mode”</a:t>
            </a:r>
          </a:p>
        </p:txBody>
      </p:sp>
      <p:sp>
        <p:nvSpPr>
          <p:cNvPr id="4" name="Pladsholder til slidenummer 3">
            <a:extLst>
              <a:ext uri="{FF2B5EF4-FFF2-40B4-BE49-F238E27FC236}">
                <a16:creationId xmlns:a16="http://schemas.microsoft.com/office/drawing/2014/main" id="{E71A59F2-08C6-4116-ADFD-1252183A6ED3}"/>
              </a:ext>
            </a:extLst>
          </p:cNvPr>
          <p:cNvSpPr>
            <a:spLocks noGrp="1"/>
          </p:cNvSpPr>
          <p:nvPr>
            <p:ph type="sldNum" sz="quarter" idx="10"/>
          </p:nvPr>
        </p:nvSpPr>
        <p:spPr/>
        <p:txBody>
          <a:bodyPr/>
          <a:lstStyle/>
          <a:p>
            <a:pPr marL="180975" indent="-180975"/>
            <a:r>
              <a:rPr lang="en-GB"/>
              <a:t>Side </a:t>
            </a:r>
            <a:fld id="{EDB0DC35-459C-3B4E-A4B1-B3E8F3307FCE}" type="slidenum">
              <a:rPr lang="en-DK" smtClean="0"/>
              <a:pPr marL="180975" indent="-180975"/>
              <a:t>7</a:t>
            </a:fld>
            <a:endParaRPr lang="en-DK"/>
          </a:p>
        </p:txBody>
      </p:sp>
    </p:spTree>
    <p:extLst>
      <p:ext uri="{BB962C8B-B14F-4D97-AF65-F5344CB8AC3E}">
        <p14:creationId xmlns:p14="http://schemas.microsoft.com/office/powerpoint/2010/main" val="3106363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94E26F-93CF-4BB0-8385-FCC442784124}"/>
              </a:ext>
            </a:extLst>
          </p:cNvPr>
          <p:cNvSpPr>
            <a:spLocks noGrp="1"/>
          </p:cNvSpPr>
          <p:nvPr>
            <p:ph type="title"/>
          </p:nvPr>
        </p:nvSpPr>
        <p:spPr/>
        <p:txBody>
          <a:bodyPr/>
          <a:lstStyle/>
          <a:p>
            <a:r>
              <a:rPr lang="da-DK" dirty="0"/>
              <a:t>Variabler</a:t>
            </a:r>
          </a:p>
        </p:txBody>
      </p:sp>
      <p:sp>
        <p:nvSpPr>
          <p:cNvPr id="3" name="Pladsholder til indhold 2">
            <a:extLst>
              <a:ext uri="{FF2B5EF4-FFF2-40B4-BE49-F238E27FC236}">
                <a16:creationId xmlns:a16="http://schemas.microsoft.com/office/drawing/2014/main" id="{C7CC837C-E7DE-4C89-A806-87E27A0B7214}"/>
              </a:ext>
            </a:extLst>
          </p:cNvPr>
          <p:cNvSpPr>
            <a:spLocks noGrp="1"/>
          </p:cNvSpPr>
          <p:nvPr>
            <p:ph sz="half" idx="1"/>
          </p:nvPr>
        </p:nvSpPr>
        <p:spPr/>
        <p:txBody>
          <a:bodyPr>
            <a:normAutofit/>
          </a:bodyPr>
          <a:lstStyle/>
          <a:p>
            <a:r>
              <a:rPr lang="da-DK" dirty="0"/>
              <a:t>JavaScript indeholder tre variabeltyper:</a:t>
            </a:r>
          </a:p>
          <a:p>
            <a:pPr lvl="1"/>
            <a:r>
              <a:rPr lang="da-DK" dirty="0"/>
              <a:t>var</a:t>
            </a:r>
          </a:p>
          <a:p>
            <a:pPr lvl="2"/>
            <a:r>
              <a:rPr lang="da-DK" dirty="0"/>
              <a:t>Global og </a:t>
            </a:r>
            <a:r>
              <a:rPr lang="da-DK" dirty="0" err="1"/>
              <a:t>function</a:t>
            </a:r>
            <a:r>
              <a:rPr lang="da-DK" dirty="0"/>
              <a:t> </a:t>
            </a:r>
            <a:r>
              <a:rPr lang="da-DK" dirty="0" err="1"/>
              <a:t>scope</a:t>
            </a:r>
            <a:endParaRPr lang="da-DK" dirty="0"/>
          </a:p>
          <a:p>
            <a:pPr lvl="2"/>
            <a:r>
              <a:rPr lang="da-DK" dirty="0"/>
              <a:t>Der afsættes plads til variablen inden koden køres, så hvis man henviser til den inden man har deklareret den, giver det ikke en fejl men en </a:t>
            </a:r>
            <a:r>
              <a:rPr lang="da-DK" dirty="0" err="1"/>
              <a:t>undefined</a:t>
            </a:r>
            <a:endParaRPr lang="da-DK" dirty="0"/>
          </a:p>
          <a:p>
            <a:pPr lvl="2"/>
            <a:r>
              <a:rPr lang="da-DK" dirty="0"/>
              <a:t>Kan opdateres og deklareres igen</a:t>
            </a:r>
          </a:p>
          <a:p>
            <a:pPr lvl="1"/>
            <a:r>
              <a:rPr lang="da-DK" dirty="0"/>
              <a:t>let</a:t>
            </a:r>
          </a:p>
          <a:p>
            <a:pPr lvl="2"/>
            <a:r>
              <a:rPr lang="da-DK" dirty="0"/>
              <a:t>Block </a:t>
            </a:r>
            <a:r>
              <a:rPr lang="da-DK" dirty="0" err="1"/>
              <a:t>scope</a:t>
            </a:r>
            <a:endParaRPr lang="da-DK" dirty="0"/>
          </a:p>
          <a:p>
            <a:pPr lvl="2"/>
            <a:r>
              <a:rPr lang="da-DK" dirty="0"/>
              <a:t>Der afsættes ikke plads til variablen, så hvis man henviser til den, inden man har deklareret den, giver den en fejl</a:t>
            </a:r>
          </a:p>
          <a:p>
            <a:pPr lvl="2"/>
            <a:r>
              <a:rPr lang="da-DK" dirty="0"/>
              <a:t>Kan opdateres men ikke deklareres igen</a:t>
            </a:r>
          </a:p>
          <a:p>
            <a:pPr lvl="1"/>
            <a:r>
              <a:rPr lang="da-DK" dirty="0" err="1"/>
              <a:t>const</a:t>
            </a:r>
            <a:endParaRPr lang="da-DK" dirty="0"/>
          </a:p>
          <a:p>
            <a:pPr lvl="1"/>
            <a:endParaRPr lang="da-DK" dirty="0"/>
          </a:p>
        </p:txBody>
      </p:sp>
      <p:sp>
        <p:nvSpPr>
          <p:cNvPr id="4" name="Pladsholder til slidenummer 3">
            <a:extLst>
              <a:ext uri="{FF2B5EF4-FFF2-40B4-BE49-F238E27FC236}">
                <a16:creationId xmlns:a16="http://schemas.microsoft.com/office/drawing/2014/main" id="{C035F925-BE58-47DD-B044-59DE975DDD26}"/>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8</a:t>
            </a:fld>
            <a:endParaRPr lang="da-DK" dirty="0"/>
          </a:p>
        </p:txBody>
      </p:sp>
      <p:sp>
        <p:nvSpPr>
          <p:cNvPr id="6" name="Pladsholder til tekst 5">
            <a:extLst>
              <a:ext uri="{FF2B5EF4-FFF2-40B4-BE49-F238E27FC236}">
                <a16:creationId xmlns:a16="http://schemas.microsoft.com/office/drawing/2014/main" id="{BA3407AC-0425-4B9B-BE8F-A3263327D532}"/>
              </a:ext>
            </a:extLst>
          </p:cNvPr>
          <p:cNvSpPr>
            <a:spLocks noGrp="1"/>
          </p:cNvSpPr>
          <p:nvPr>
            <p:ph type="body" sz="quarter" idx="12"/>
          </p:nvPr>
        </p:nvSpPr>
        <p:spPr/>
        <p:txBody>
          <a:bodyPr/>
          <a:lstStyle/>
          <a:p>
            <a:endParaRPr lang="da-DK"/>
          </a:p>
        </p:txBody>
      </p:sp>
      <p:pic>
        <p:nvPicPr>
          <p:cNvPr id="10" name="Pladsholder til billede 9">
            <a:extLst>
              <a:ext uri="{FF2B5EF4-FFF2-40B4-BE49-F238E27FC236}">
                <a16:creationId xmlns:a16="http://schemas.microsoft.com/office/drawing/2014/main" id="{238344E2-0DD1-4A29-BFF8-39123FDBA075}"/>
              </a:ext>
            </a:extLst>
          </p:cNvPr>
          <p:cNvPicPr>
            <a:picLocks noGrp="1" noChangeAspect="1"/>
          </p:cNvPicPr>
          <p:nvPr>
            <p:ph type="pic" sz="quarter" idx="10"/>
          </p:nvPr>
        </p:nvPicPr>
        <p:blipFill>
          <a:blip r:embed="rId2"/>
          <a:srcRect t="301" b="301"/>
          <a:stretch>
            <a:fillRect/>
          </a:stretch>
        </p:blipFill>
        <p:spPr/>
      </p:pic>
    </p:spTree>
    <p:extLst>
      <p:ext uri="{BB962C8B-B14F-4D97-AF65-F5344CB8AC3E}">
        <p14:creationId xmlns:p14="http://schemas.microsoft.com/office/powerpoint/2010/main" val="501473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67B9F2-90DC-4DEA-B326-0ADF3E9B6B64}"/>
              </a:ext>
            </a:extLst>
          </p:cNvPr>
          <p:cNvSpPr>
            <a:spLocks noGrp="1"/>
          </p:cNvSpPr>
          <p:nvPr>
            <p:ph type="title"/>
          </p:nvPr>
        </p:nvSpPr>
        <p:spPr/>
        <p:txBody>
          <a:bodyPr/>
          <a:lstStyle/>
          <a:p>
            <a:r>
              <a:rPr lang="da-DK" dirty="0"/>
              <a:t>Variabler</a:t>
            </a:r>
          </a:p>
        </p:txBody>
      </p:sp>
      <p:sp>
        <p:nvSpPr>
          <p:cNvPr id="3" name="Pladsholder til indhold 2">
            <a:extLst>
              <a:ext uri="{FF2B5EF4-FFF2-40B4-BE49-F238E27FC236}">
                <a16:creationId xmlns:a16="http://schemas.microsoft.com/office/drawing/2014/main" id="{562595F7-B738-467F-9678-DA82CF87DF69}"/>
              </a:ext>
            </a:extLst>
          </p:cNvPr>
          <p:cNvSpPr>
            <a:spLocks noGrp="1"/>
          </p:cNvSpPr>
          <p:nvPr>
            <p:ph sz="half" idx="1"/>
          </p:nvPr>
        </p:nvSpPr>
        <p:spPr/>
        <p:txBody>
          <a:bodyPr>
            <a:normAutofit lnSpcReduction="10000"/>
          </a:bodyPr>
          <a:lstStyle/>
          <a:p>
            <a:r>
              <a:rPr lang="da-DK" dirty="0"/>
              <a:t>JavaScript indeholder tre variabeltyper:</a:t>
            </a:r>
          </a:p>
          <a:p>
            <a:pPr lvl="1"/>
            <a:r>
              <a:rPr lang="da-DK" dirty="0"/>
              <a:t>var</a:t>
            </a:r>
          </a:p>
          <a:p>
            <a:pPr lvl="1"/>
            <a:r>
              <a:rPr lang="da-DK" dirty="0"/>
              <a:t>let</a:t>
            </a:r>
          </a:p>
          <a:p>
            <a:pPr lvl="1"/>
            <a:r>
              <a:rPr lang="da-DK" dirty="0" err="1"/>
              <a:t>const</a:t>
            </a:r>
            <a:endParaRPr lang="da-DK" dirty="0"/>
          </a:p>
          <a:p>
            <a:pPr lvl="2"/>
            <a:r>
              <a:rPr lang="da-DK" dirty="0"/>
              <a:t>Block </a:t>
            </a:r>
            <a:r>
              <a:rPr lang="da-DK" dirty="0" err="1"/>
              <a:t>scope</a:t>
            </a:r>
            <a:endParaRPr lang="da-DK" dirty="0"/>
          </a:p>
          <a:p>
            <a:pPr lvl="2"/>
            <a:r>
              <a:rPr lang="da-DK" dirty="0"/>
              <a:t>Der afsættes ikke plads til variablen, så hvis man henviser til den, inden man har deklareret den, giver den en fejl</a:t>
            </a:r>
          </a:p>
          <a:p>
            <a:pPr lvl="2"/>
            <a:r>
              <a:rPr lang="da-DK" dirty="0"/>
              <a:t>Skal initialiseres når den erklæres</a:t>
            </a:r>
          </a:p>
          <a:p>
            <a:pPr lvl="2"/>
            <a:r>
              <a:rPr lang="da-DK" dirty="0"/>
              <a:t>Kan aldrig ændres efter </a:t>
            </a:r>
            <a:r>
              <a:rPr lang="da-DK" dirty="0" err="1"/>
              <a:t>initialisering</a:t>
            </a:r>
            <a:r>
              <a:rPr lang="da-DK" dirty="0"/>
              <a:t>/erklæring</a:t>
            </a:r>
          </a:p>
          <a:p>
            <a:pPr lvl="2"/>
            <a:endParaRPr lang="da-DK" dirty="0"/>
          </a:p>
          <a:p>
            <a:r>
              <a:rPr lang="da-DK" dirty="0"/>
              <a:t>Best practice:</a:t>
            </a:r>
          </a:p>
          <a:p>
            <a:pPr lvl="1"/>
            <a:r>
              <a:rPr lang="da-DK" dirty="0"/>
              <a:t>Brug let og </a:t>
            </a:r>
            <a:r>
              <a:rPr lang="da-DK" dirty="0" err="1"/>
              <a:t>const</a:t>
            </a:r>
            <a:r>
              <a:rPr lang="da-DK" dirty="0"/>
              <a:t>, da de kun har </a:t>
            </a:r>
            <a:r>
              <a:rPr lang="da-DK" dirty="0" err="1"/>
              <a:t>scope</a:t>
            </a:r>
            <a:r>
              <a:rPr lang="da-DK" dirty="0"/>
              <a:t> der, hvor de skal bruges, og du risikerer ikke at komme til at bruge en variabel, før den er initialiseret</a:t>
            </a:r>
          </a:p>
        </p:txBody>
      </p:sp>
      <p:sp>
        <p:nvSpPr>
          <p:cNvPr id="4" name="Pladsholder til slidenummer 3">
            <a:extLst>
              <a:ext uri="{FF2B5EF4-FFF2-40B4-BE49-F238E27FC236}">
                <a16:creationId xmlns:a16="http://schemas.microsoft.com/office/drawing/2014/main" id="{1998BDE3-6D5B-411B-85FB-322148FE2EC8}"/>
              </a:ext>
            </a:extLst>
          </p:cNvPr>
          <p:cNvSpPr>
            <a:spLocks noGrp="1"/>
          </p:cNvSpPr>
          <p:nvPr>
            <p:ph type="sldNum" sz="quarter" idx="11"/>
          </p:nvPr>
        </p:nvSpPr>
        <p:spPr/>
        <p:txBody>
          <a:bodyPr/>
          <a:lstStyle/>
          <a:p>
            <a:pPr marL="180975" indent="-180975"/>
            <a:r>
              <a:rPr lang="en-GB" dirty="0"/>
              <a:t>Side </a:t>
            </a:r>
            <a:fld id="{EDB0DC35-459C-3B4E-A4B1-B3E8F3307FCE}" type="slidenum">
              <a:rPr lang="en-DK" smtClean="0"/>
              <a:pPr marL="180975" indent="-180975"/>
              <a:t>9</a:t>
            </a:fld>
            <a:r>
              <a:rPr lang="da-DK" dirty="0"/>
              <a:t> </a:t>
            </a:r>
            <a:endParaRPr lang="en-DK" dirty="0"/>
          </a:p>
        </p:txBody>
      </p:sp>
      <p:sp>
        <p:nvSpPr>
          <p:cNvPr id="6" name="Pladsholder til tekst 5">
            <a:extLst>
              <a:ext uri="{FF2B5EF4-FFF2-40B4-BE49-F238E27FC236}">
                <a16:creationId xmlns:a16="http://schemas.microsoft.com/office/drawing/2014/main" id="{CFEA71A8-A499-4DD6-B3EF-574D93D974ED}"/>
              </a:ext>
            </a:extLst>
          </p:cNvPr>
          <p:cNvSpPr>
            <a:spLocks noGrp="1"/>
          </p:cNvSpPr>
          <p:nvPr>
            <p:ph type="body" sz="quarter" idx="12"/>
          </p:nvPr>
        </p:nvSpPr>
        <p:spPr/>
        <p:txBody>
          <a:bodyPr/>
          <a:lstStyle/>
          <a:p>
            <a:endParaRPr lang="da-DK"/>
          </a:p>
        </p:txBody>
      </p:sp>
      <p:pic>
        <p:nvPicPr>
          <p:cNvPr id="16" name="Pladsholder til billede 15">
            <a:extLst>
              <a:ext uri="{FF2B5EF4-FFF2-40B4-BE49-F238E27FC236}">
                <a16:creationId xmlns:a16="http://schemas.microsoft.com/office/drawing/2014/main" id="{C5DDECBB-BD3E-47C5-AB94-87EA31C90841}"/>
              </a:ext>
            </a:extLst>
          </p:cNvPr>
          <p:cNvPicPr>
            <a:picLocks noGrp="1" noChangeAspect="1"/>
          </p:cNvPicPr>
          <p:nvPr>
            <p:ph type="pic" sz="quarter" idx="10"/>
          </p:nvPr>
        </p:nvPicPr>
        <p:blipFill>
          <a:blip r:embed="rId2"/>
          <a:srcRect t="304" b="304"/>
          <a:stretch>
            <a:fillRect/>
          </a:stretch>
        </p:blipFill>
        <p:spPr/>
      </p:pic>
    </p:spTree>
    <p:extLst>
      <p:ext uri="{BB962C8B-B14F-4D97-AF65-F5344CB8AC3E}">
        <p14:creationId xmlns:p14="http://schemas.microsoft.com/office/powerpoint/2010/main" val="401280551"/>
      </p:ext>
    </p:extLst>
  </p:cSld>
  <p:clrMapOvr>
    <a:masterClrMapping/>
  </p:clrMapOvr>
</p:sld>
</file>

<file path=ppt/theme/theme1.xml><?xml version="1.0" encoding="utf-8"?>
<a:theme xmlns:a="http://schemas.openxmlformats.org/drawingml/2006/main" name="AspIT">
  <a:themeElements>
    <a:clrScheme name="AspIT">
      <a:dk1>
        <a:srgbClr val="000000"/>
      </a:dk1>
      <a:lt1>
        <a:srgbClr val="FFFFFF"/>
      </a:lt1>
      <a:dk2>
        <a:srgbClr val="000000"/>
      </a:dk2>
      <a:lt2>
        <a:srgbClr val="FFFFFF"/>
      </a:lt2>
      <a:accent1>
        <a:srgbClr val="194541"/>
      </a:accent1>
      <a:accent2>
        <a:srgbClr val="FF5747"/>
      </a:accent2>
      <a:accent3>
        <a:srgbClr val="286759"/>
      </a:accent3>
      <a:accent4>
        <a:srgbClr val="919191"/>
      </a:accent4>
      <a:accent5>
        <a:srgbClr val="091918"/>
      </a:accent5>
      <a:accent6>
        <a:srgbClr val="389D88"/>
      </a:accent6>
      <a:hlink>
        <a:srgbClr val="FF5746"/>
      </a:hlink>
      <a:folHlink>
        <a:srgbClr val="FF5746"/>
      </a:folHlink>
    </a:clrScheme>
    <a:fontScheme name="AspI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FD3C2DB04611B4479C4478FF4249EA2B" ma:contentTypeVersion="1" ma:contentTypeDescription="Opret et nyt dokument." ma:contentTypeScope="" ma:versionID="c27ae11b74a3f3955ba12df21c78d963">
  <xsd:schema xmlns:xsd="http://www.w3.org/2001/XMLSchema" xmlns:xs="http://www.w3.org/2001/XMLSchema" xmlns:p="http://schemas.microsoft.com/office/2006/metadata/properties" xmlns:ns1="http://schemas.microsoft.com/sharepoint/v3" targetNamespace="http://schemas.microsoft.com/office/2006/metadata/properties" ma:root="true" ma:fieldsID="2c21ede9bd8455c41f61b3c474074c18"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tartdato for planlægning" ma:description="Startdato for planlægning er en webstedskolonne, der blev oprettet vha. publiceringsfunktionen. Den bruges til at angive den dato og det klokkeslæt, hvor denne side først vil være synlig for besøgende på webstedet." ma:hidden="true" ma:internalName="PublishingStartDate">
      <xsd:simpleType>
        <xsd:restriction base="dms:Unknown"/>
      </xsd:simpleType>
    </xsd:element>
    <xsd:element name="PublishingExpirationDate" ma:index="9" nillable="true" ma:displayName="Slutdato for planlægning" ma:description="Slutdato for planlægning er en webstedskolonne, der blev oprettet vha. publiceringsfunktionen. Den bruges til at angive den dato og det klokkeslæt, hvor denne side ikke længere vil være synlig for besøgende på webstedet."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07EFDD4-6B10-47D0-836D-AC05A01409F2}"/>
</file>

<file path=customXml/itemProps2.xml><?xml version="1.0" encoding="utf-8"?>
<ds:datastoreItem xmlns:ds="http://schemas.openxmlformats.org/officeDocument/2006/customXml" ds:itemID="{ED78DB61-FEE0-4F9A-B8F0-2E7DA997D157}">
  <ds:schemaRef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9f7ad144-f380-4af4-80fc-82579719bb68"/>
    <ds:schemaRef ds:uri="http://schemas.microsoft.com/office/2006/documentManagement/types"/>
    <ds:schemaRef ds:uri="http://purl.org/dc/terms/"/>
    <ds:schemaRef ds:uri="http://www.w3.org/XML/1998/namespace"/>
  </ds:schemaRefs>
</ds:datastoreItem>
</file>

<file path=customXml/itemProps3.xml><?xml version="1.0" encoding="utf-8"?>
<ds:datastoreItem xmlns:ds="http://schemas.openxmlformats.org/officeDocument/2006/customXml" ds:itemID="{DE3C21CD-74A2-47A9-826A-0451C39C661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671</TotalTime>
  <Words>1062</Words>
  <Application>Microsoft Office PowerPoint</Application>
  <PresentationFormat>Widescreen</PresentationFormat>
  <Paragraphs>98</Paragraphs>
  <Slides>12</Slides>
  <Notes>0</Notes>
  <HiddenSlides>0</HiddenSlides>
  <MMClips>0</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12</vt:i4>
      </vt:variant>
    </vt:vector>
  </HeadingPairs>
  <TitlesOfParts>
    <vt:vector size="17" baseType="lpstr">
      <vt:lpstr>Arial</vt:lpstr>
      <vt:lpstr>Calibri</vt:lpstr>
      <vt:lpstr>Calibri Light</vt:lpstr>
      <vt:lpstr>Courier New</vt:lpstr>
      <vt:lpstr>AspIT</vt:lpstr>
      <vt:lpstr>JavaScript introduktion</vt:lpstr>
      <vt:lpstr>JavaScript</vt:lpstr>
      <vt:lpstr>JavaScript og OOP</vt:lpstr>
      <vt:lpstr>JavaScript i HTML-kode</vt:lpstr>
      <vt:lpstr>Udskrive JavaScript</vt:lpstr>
      <vt:lpstr>Udskrive JavaScript</vt:lpstr>
      <vt:lpstr>JavaScript i ”strict mode”</vt:lpstr>
      <vt:lpstr>Variabler</vt:lpstr>
      <vt:lpstr>Variabler</vt:lpstr>
      <vt:lpstr>Variabler</vt:lpstr>
      <vt:lpstr>Variabler</vt:lpstr>
      <vt:lpstr>Variabler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Joachim Jensen</dc:creator>
  <cp:lastModifiedBy>Hanne Lund</cp:lastModifiedBy>
  <cp:revision>145</cp:revision>
  <dcterms:created xsi:type="dcterms:W3CDTF">2020-12-15T07:58:15Z</dcterms:created>
  <dcterms:modified xsi:type="dcterms:W3CDTF">2024-02-05T09:24:44Z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0x010100FD3C2DB04611B4479C4478FF4249EA2B</vt:lpwstr>
  </property>
</Properties>
</file>

<file path=docProps/thumbnail.jpeg>
</file>